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34" r:id="rId3"/>
    <p:sldId id="366" r:id="rId4"/>
    <p:sldId id="370" r:id="rId5"/>
    <p:sldId id="371" r:id="rId6"/>
    <p:sldId id="369" r:id="rId7"/>
    <p:sldId id="368" r:id="rId8"/>
    <p:sldId id="362" r:id="rId9"/>
  </p:sldIdLst>
  <p:sldSz cx="12192000" cy="6858000"/>
  <p:notesSz cx="6858000" cy="9144000"/>
  <p:embeddedFontLst>
    <p:embeddedFont>
      <p:font typeface="Cambria Math" panose="02040503050406030204" pitchFamily="18" charset="0"/>
      <p:regular r:id="rId12"/>
    </p:embeddedFont>
    <p:embeddedFont>
      <p:font typeface="나눔스퀘어" panose="020B0600000101010101" pitchFamily="50" charset="-127"/>
      <p:regular r:id="rId13"/>
    </p:embeddedFont>
    <p:embeddedFont>
      <p:font typeface="나눔스퀘어 Bold" panose="020B0600000101010101" pitchFamily="50" charset="-127"/>
      <p:bold r:id="rId14"/>
    </p:embeddedFont>
    <p:embeddedFont>
      <p:font typeface="나눔스퀘어 Extra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00"/>
    <a:srgbClr val="FFC79B"/>
    <a:srgbClr val="A2C1FA"/>
    <a:srgbClr val="A6C4FB"/>
    <a:srgbClr val="A4C3FB"/>
    <a:srgbClr val="A8C6FB"/>
    <a:srgbClr val="A3C2FA"/>
    <a:srgbClr val="00B0F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6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현서(기계공학과)" userId="bf96fbbf-f098-4b0d-834c-18bc05bd2f4f" providerId="ADAL" clId="{4A839683-7DDA-4004-AE75-DE8024DE8F69}"/>
    <pc:docChg chg="undo custSel addSld delSld modSld">
      <pc:chgData name="정현서(기계공학과)" userId="bf96fbbf-f098-4b0d-834c-18bc05bd2f4f" providerId="ADAL" clId="{4A839683-7DDA-4004-AE75-DE8024DE8F69}" dt="2024-05-19T13:26:12.979" v="4779" actId="1076"/>
      <pc:docMkLst>
        <pc:docMk/>
      </pc:docMkLst>
      <pc:sldChg chg="modSp mod">
        <pc:chgData name="정현서(기계공학과)" userId="bf96fbbf-f098-4b0d-834c-18bc05bd2f4f" providerId="ADAL" clId="{4A839683-7DDA-4004-AE75-DE8024DE8F69}" dt="2024-05-19T08:04:48.860" v="122" actId="20577"/>
        <pc:sldMkLst>
          <pc:docMk/>
          <pc:sldMk cId="2855179783" sldId="256"/>
        </pc:sldMkLst>
        <pc:spChg chg="mod">
          <ac:chgData name="정현서(기계공학과)" userId="bf96fbbf-f098-4b0d-834c-18bc05bd2f4f" providerId="ADAL" clId="{4A839683-7DDA-4004-AE75-DE8024DE8F69}" dt="2024-05-19T08:04:48.860" v="122" actId="20577"/>
          <ac:spMkLst>
            <pc:docMk/>
            <pc:sldMk cId="2855179783" sldId="256"/>
            <ac:spMk id="6" creationId="{A8A21C7A-135F-4774-B843-288B9DBDBA7B}"/>
          </ac:spMkLst>
        </pc:spChg>
      </pc:sldChg>
      <pc:sldChg chg="delSp modSp mod">
        <pc:chgData name="정현서(기계공학과)" userId="bf96fbbf-f098-4b0d-834c-18bc05bd2f4f" providerId="ADAL" clId="{4A839683-7DDA-4004-AE75-DE8024DE8F69}" dt="2024-05-19T08:35:08.573" v="1545" actId="115"/>
        <pc:sldMkLst>
          <pc:docMk/>
          <pc:sldMk cId="3332868037" sldId="334"/>
        </pc:sldMkLst>
        <pc:spChg chg="mod">
          <ac:chgData name="정현서(기계공학과)" userId="bf96fbbf-f098-4b0d-834c-18bc05bd2f4f" providerId="ADAL" clId="{4A839683-7DDA-4004-AE75-DE8024DE8F69}" dt="2024-05-19T08:31:47.616" v="1211" actId="20577"/>
          <ac:spMkLst>
            <pc:docMk/>
            <pc:sldMk cId="3332868037" sldId="334"/>
            <ac:spMk id="5" creationId="{F68C0275-0DEB-4547-9809-C3379B27B83F}"/>
          </ac:spMkLst>
        </pc:spChg>
        <pc:spChg chg="mod">
          <ac:chgData name="정현서(기계공학과)" userId="bf96fbbf-f098-4b0d-834c-18bc05bd2f4f" providerId="ADAL" clId="{4A839683-7DDA-4004-AE75-DE8024DE8F69}" dt="2024-05-19T08:32:16.737" v="1236" actId="20577"/>
          <ac:spMkLst>
            <pc:docMk/>
            <pc:sldMk cId="3332868037" sldId="334"/>
            <ac:spMk id="6" creationId="{4E09E407-957A-4A1B-9D85-66A67B24E77E}"/>
          </ac:spMkLst>
        </pc:spChg>
        <pc:spChg chg="mod">
          <ac:chgData name="정현서(기계공학과)" userId="bf96fbbf-f098-4b0d-834c-18bc05bd2f4f" providerId="ADAL" clId="{4A839683-7DDA-4004-AE75-DE8024DE8F69}" dt="2024-05-19T08:35:08.573" v="1545" actId="115"/>
          <ac:spMkLst>
            <pc:docMk/>
            <pc:sldMk cId="3332868037" sldId="334"/>
            <ac:spMk id="7" creationId="{B6C04EDA-1DB0-4D5E-B028-1DED9423823D}"/>
          </ac:spMkLst>
        </pc:spChg>
        <pc:spChg chg="del">
          <ac:chgData name="정현서(기계공학과)" userId="bf96fbbf-f098-4b0d-834c-18bc05bd2f4f" providerId="ADAL" clId="{4A839683-7DDA-4004-AE75-DE8024DE8F69}" dt="2024-05-19T08:20:34.076" v="575" actId="478"/>
          <ac:spMkLst>
            <pc:docMk/>
            <pc:sldMk cId="3332868037" sldId="334"/>
            <ac:spMk id="37" creationId="{5CE08A10-E8DE-4E7B-AAAF-720D8C062C10}"/>
          </ac:spMkLst>
        </pc:spChg>
        <pc:spChg chg="del">
          <ac:chgData name="정현서(기계공학과)" userId="bf96fbbf-f098-4b0d-834c-18bc05bd2f4f" providerId="ADAL" clId="{4A839683-7DDA-4004-AE75-DE8024DE8F69}" dt="2024-05-19T08:31:04.304" v="1175" actId="478"/>
          <ac:spMkLst>
            <pc:docMk/>
            <pc:sldMk cId="3332868037" sldId="334"/>
            <ac:spMk id="68" creationId="{F42D0EF3-3470-43D1-8549-225E8B2D1982}"/>
          </ac:spMkLst>
        </pc:spChg>
        <pc:grpChg chg="del">
          <ac:chgData name="정현서(기계공학과)" userId="bf96fbbf-f098-4b0d-834c-18bc05bd2f4f" providerId="ADAL" clId="{4A839683-7DDA-4004-AE75-DE8024DE8F69}" dt="2024-05-19T08:20:34.076" v="575" actId="478"/>
          <ac:grpSpMkLst>
            <pc:docMk/>
            <pc:sldMk cId="3332868037" sldId="334"/>
            <ac:grpSpMk id="36" creationId="{4A51605F-331A-4081-9630-D391D914C50E}"/>
          </ac:grpSpMkLst>
        </pc:grpChg>
        <pc:grpChg chg="del">
          <ac:chgData name="정현서(기계공학과)" userId="bf96fbbf-f098-4b0d-834c-18bc05bd2f4f" providerId="ADAL" clId="{4A839683-7DDA-4004-AE75-DE8024DE8F69}" dt="2024-05-19T08:20:34.076" v="575" actId="478"/>
          <ac:grpSpMkLst>
            <pc:docMk/>
            <pc:sldMk cId="3332868037" sldId="334"/>
            <ac:grpSpMk id="67" creationId="{44CD50CC-9547-40BF-A0BD-0C0F04195F95}"/>
          </ac:grpSpMkLst>
        </pc:grpChg>
        <pc:cxnChg chg="mod">
          <ac:chgData name="정현서(기계공학과)" userId="bf96fbbf-f098-4b0d-834c-18bc05bd2f4f" providerId="ADAL" clId="{4A839683-7DDA-4004-AE75-DE8024DE8F69}" dt="2024-05-19T08:20:34.076" v="575" actId="478"/>
          <ac:cxnSpMkLst>
            <pc:docMk/>
            <pc:sldMk cId="3332868037" sldId="334"/>
            <ac:cxnSpMk id="25" creationId="{ED1EE5D0-AF2E-4C2F-84C3-7B53A02DDDA1}"/>
          </ac:cxnSpMkLst>
        </pc:cxnChg>
        <pc:cxnChg chg="mod">
          <ac:chgData name="정현서(기계공학과)" userId="bf96fbbf-f098-4b0d-834c-18bc05bd2f4f" providerId="ADAL" clId="{4A839683-7DDA-4004-AE75-DE8024DE8F69}" dt="2024-05-19T08:20:34.076" v="575" actId="478"/>
          <ac:cxnSpMkLst>
            <pc:docMk/>
            <pc:sldMk cId="3332868037" sldId="334"/>
            <ac:cxnSpMk id="26" creationId="{E17032E4-E991-4122-9E4B-CECE83158883}"/>
          </ac:cxnSpMkLst>
        </pc:cxnChg>
        <pc:cxnChg chg="mod">
          <ac:chgData name="정현서(기계공학과)" userId="bf96fbbf-f098-4b0d-834c-18bc05bd2f4f" providerId="ADAL" clId="{4A839683-7DDA-4004-AE75-DE8024DE8F69}" dt="2024-05-19T08:20:34.076" v="575" actId="478"/>
          <ac:cxnSpMkLst>
            <pc:docMk/>
            <pc:sldMk cId="3332868037" sldId="334"/>
            <ac:cxnSpMk id="29" creationId="{92E981B0-37D8-4414-8EC7-BC541CD05788}"/>
          </ac:cxnSpMkLst>
        </pc:cxnChg>
        <pc:cxnChg chg="mod">
          <ac:chgData name="정현서(기계공학과)" userId="bf96fbbf-f098-4b0d-834c-18bc05bd2f4f" providerId="ADAL" clId="{4A839683-7DDA-4004-AE75-DE8024DE8F69}" dt="2024-05-19T08:20:34.076" v="575" actId="478"/>
          <ac:cxnSpMkLst>
            <pc:docMk/>
            <pc:sldMk cId="3332868037" sldId="334"/>
            <ac:cxnSpMk id="32" creationId="{F3CCB9C8-F4EC-40A6-BCA2-C59ADC984065}"/>
          </ac:cxnSpMkLst>
        </pc:cxnChg>
      </pc:sldChg>
      <pc:sldChg chg="del">
        <pc:chgData name="정현서(기계공학과)" userId="bf96fbbf-f098-4b0d-834c-18bc05bd2f4f" providerId="ADAL" clId="{4A839683-7DDA-4004-AE75-DE8024DE8F69}" dt="2024-05-19T09:15:09.400" v="3520" actId="47"/>
        <pc:sldMkLst>
          <pc:docMk/>
          <pc:sldMk cId="3758723746" sldId="351"/>
        </pc:sldMkLst>
      </pc:sldChg>
      <pc:sldChg chg="del">
        <pc:chgData name="정현서(기계공학과)" userId="bf96fbbf-f098-4b0d-834c-18bc05bd2f4f" providerId="ADAL" clId="{4A839683-7DDA-4004-AE75-DE8024DE8F69}" dt="2024-05-19T09:15:14.429" v="3523" actId="47"/>
        <pc:sldMkLst>
          <pc:docMk/>
          <pc:sldMk cId="797790672" sldId="354"/>
        </pc:sldMkLst>
      </pc:sldChg>
      <pc:sldChg chg="del">
        <pc:chgData name="정현서(기계공학과)" userId="bf96fbbf-f098-4b0d-834c-18bc05bd2f4f" providerId="ADAL" clId="{4A839683-7DDA-4004-AE75-DE8024DE8F69}" dt="2024-05-19T09:15:15.442" v="3524" actId="47"/>
        <pc:sldMkLst>
          <pc:docMk/>
          <pc:sldMk cId="3551116986" sldId="356"/>
        </pc:sldMkLst>
      </pc:sldChg>
      <pc:sldChg chg="del">
        <pc:chgData name="정현서(기계공학과)" userId="bf96fbbf-f098-4b0d-834c-18bc05bd2f4f" providerId="ADAL" clId="{4A839683-7DDA-4004-AE75-DE8024DE8F69}" dt="2024-05-19T09:15:15.909" v="3525" actId="47"/>
        <pc:sldMkLst>
          <pc:docMk/>
          <pc:sldMk cId="3834648379" sldId="357"/>
        </pc:sldMkLst>
      </pc:sldChg>
      <pc:sldChg chg="del">
        <pc:chgData name="정현서(기계공학과)" userId="bf96fbbf-f098-4b0d-834c-18bc05bd2f4f" providerId="ADAL" clId="{4A839683-7DDA-4004-AE75-DE8024DE8F69}" dt="2024-05-19T09:15:16.711" v="3526" actId="47"/>
        <pc:sldMkLst>
          <pc:docMk/>
          <pc:sldMk cId="2099558645" sldId="358"/>
        </pc:sldMkLst>
      </pc:sldChg>
      <pc:sldChg chg="del">
        <pc:chgData name="정현서(기계공학과)" userId="bf96fbbf-f098-4b0d-834c-18bc05bd2f4f" providerId="ADAL" clId="{4A839683-7DDA-4004-AE75-DE8024DE8F69}" dt="2024-05-19T09:15:13.066" v="3521" actId="47"/>
        <pc:sldMkLst>
          <pc:docMk/>
          <pc:sldMk cId="1224463165" sldId="359"/>
        </pc:sldMkLst>
      </pc:sldChg>
      <pc:sldChg chg="del">
        <pc:chgData name="정현서(기계공학과)" userId="bf96fbbf-f098-4b0d-834c-18bc05bd2f4f" providerId="ADAL" clId="{4A839683-7DDA-4004-AE75-DE8024DE8F69}" dt="2024-05-19T09:15:13.694" v="3522" actId="47"/>
        <pc:sldMkLst>
          <pc:docMk/>
          <pc:sldMk cId="2477653950" sldId="361"/>
        </pc:sldMkLst>
      </pc:sldChg>
      <pc:sldChg chg="modSp mod">
        <pc:chgData name="정현서(기계공학과)" userId="bf96fbbf-f098-4b0d-834c-18bc05bd2f4f" providerId="ADAL" clId="{4A839683-7DDA-4004-AE75-DE8024DE8F69}" dt="2024-05-19T13:18:28.800" v="4763" actId="20577"/>
        <pc:sldMkLst>
          <pc:docMk/>
          <pc:sldMk cId="2177299993" sldId="362"/>
        </pc:sldMkLst>
        <pc:spChg chg="mod">
          <ac:chgData name="정현서(기계공학과)" userId="bf96fbbf-f098-4b0d-834c-18bc05bd2f4f" providerId="ADAL" clId="{4A839683-7DDA-4004-AE75-DE8024DE8F69}" dt="2024-05-19T13:18:28.800" v="4763" actId="20577"/>
          <ac:spMkLst>
            <pc:docMk/>
            <pc:sldMk cId="2177299993" sldId="362"/>
            <ac:spMk id="6" creationId="{4E09E407-957A-4A1B-9D85-66A67B24E77E}"/>
          </ac:spMkLst>
        </pc:spChg>
      </pc:sldChg>
      <pc:sldChg chg="addSp delSp modSp del mod">
        <pc:chgData name="정현서(기계공학과)" userId="bf96fbbf-f098-4b0d-834c-18bc05bd2f4f" providerId="ADAL" clId="{4A839683-7DDA-4004-AE75-DE8024DE8F69}" dt="2024-05-19T08:43:42.955" v="2080" actId="47"/>
        <pc:sldMkLst>
          <pc:docMk/>
          <pc:sldMk cId="2714944129" sldId="364"/>
        </pc:sldMkLst>
        <pc:spChg chg="mod">
          <ac:chgData name="정현서(기계공학과)" userId="bf96fbbf-f098-4b0d-834c-18bc05bd2f4f" providerId="ADAL" clId="{4A839683-7DDA-4004-AE75-DE8024DE8F69}" dt="2024-05-19T08:42:15.288" v="1968" actId="20577"/>
          <ac:spMkLst>
            <pc:docMk/>
            <pc:sldMk cId="2714944129" sldId="364"/>
            <ac:spMk id="5" creationId="{F68C0275-0DEB-4547-9809-C3379B27B83F}"/>
          </ac:spMkLst>
        </pc:spChg>
        <pc:spChg chg="mod">
          <ac:chgData name="정현서(기계공학과)" userId="bf96fbbf-f098-4b0d-834c-18bc05bd2f4f" providerId="ADAL" clId="{4A839683-7DDA-4004-AE75-DE8024DE8F69}" dt="2024-05-19T08:42:23.536" v="1996" actId="20577"/>
          <ac:spMkLst>
            <pc:docMk/>
            <pc:sldMk cId="2714944129" sldId="364"/>
            <ac:spMk id="6" creationId="{4E09E407-957A-4A1B-9D85-66A67B24E77E}"/>
          </ac:spMkLst>
        </pc:spChg>
        <pc:spChg chg="add mod">
          <ac:chgData name="정현서(기계공학과)" userId="bf96fbbf-f098-4b0d-834c-18bc05bd2f4f" providerId="ADAL" clId="{4A839683-7DDA-4004-AE75-DE8024DE8F69}" dt="2024-05-19T08:43:29.399" v="2076" actId="20577"/>
          <ac:spMkLst>
            <pc:docMk/>
            <pc:sldMk cId="2714944129" sldId="364"/>
            <ac:spMk id="7" creationId="{46A3454E-326B-44D3-8F51-83CD613344D5}"/>
          </ac:spMkLst>
        </pc:spChg>
        <pc:spChg chg="add mod">
          <ac:chgData name="정현서(기계공학과)" userId="bf96fbbf-f098-4b0d-834c-18bc05bd2f4f" providerId="ADAL" clId="{4A839683-7DDA-4004-AE75-DE8024DE8F69}" dt="2024-05-19T08:43:33.277" v="2077"/>
          <ac:spMkLst>
            <pc:docMk/>
            <pc:sldMk cId="2714944129" sldId="364"/>
            <ac:spMk id="9" creationId="{3D86866F-C64C-4F72-A844-AE3876119AFF}"/>
          </ac:spMkLst>
        </pc:spChg>
        <pc:spChg chg="add mod">
          <ac:chgData name="정현서(기계공학과)" userId="bf96fbbf-f098-4b0d-834c-18bc05bd2f4f" providerId="ADAL" clId="{4A839683-7DDA-4004-AE75-DE8024DE8F69}" dt="2024-05-19T08:43:34.519" v="2078"/>
          <ac:spMkLst>
            <pc:docMk/>
            <pc:sldMk cId="2714944129" sldId="364"/>
            <ac:spMk id="10" creationId="{36C0C95A-5BC4-4AB8-BADF-610531D6B7D9}"/>
          </ac:spMkLst>
        </pc:spChg>
        <pc:spChg chg="add mod">
          <ac:chgData name="정현서(기계공학과)" userId="bf96fbbf-f098-4b0d-834c-18bc05bd2f4f" providerId="ADAL" clId="{4A839683-7DDA-4004-AE75-DE8024DE8F69}" dt="2024-05-19T08:43:41.211" v="2079"/>
          <ac:spMkLst>
            <pc:docMk/>
            <pc:sldMk cId="2714944129" sldId="364"/>
            <ac:spMk id="11" creationId="{48C09FEF-804A-480B-813E-50AA79C42939}"/>
          </ac:spMkLst>
        </pc:spChg>
        <pc:spChg chg="del">
          <ac:chgData name="정현서(기계공학과)" userId="bf96fbbf-f098-4b0d-834c-18bc05bd2f4f" providerId="ADAL" clId="{4A839683-7DDA-4004-AE75-DE8024DE8F69}" dt="2024-05-19T08:42:26.852" v="1998" actId="478"/>
          <ac:spMkLst>
            <pc:docMk/>
            <pc:sldMk cId="2714944129" sldId="364"/>
            <ac:spMk id="40" creationId="{E1589A46-8B51-408C-A5F3-AF1D82F20AC8}"/>
          </ac:spMkLst>
        </pc:spChg>
        <pc:picChg chg="del">
          <ac:chgData name="정현서(기계공학과)" userId="bf96fbbf-f098-4b0d-834c-18bc05bd2f4f" providerId="ADAL" clId="{4A839683-7DDA-4004-AE75-DE8024DE8F69}" dt="2024-05-19T08:42:25.024" v="1997" actId="478"/>
          <ac:picMkLst>
            <pc:docMk/>
            <pc:sldMk cId="2714944129" sldId="364"/>
            <ac:picMk id="8" creationId="{03B29308-E6B3-46F2-BA33-A71BA8219AC1}"/>
          </ac:picMkLst>
        </pc:picChg>
      </pc:sldChg>
      <pc:sldChg chg="new del">
        <pc:chgData name="정현서(기계공학과)" userId="bf96fbbf-f098-4b0d-834c-18bc05bd2f4f" providerId="ADAL" clId="{4A839683-7DDA-4004-AE75-DE8024DE8F69}" dt="2024-05-19T08:55:14.120" v="2925" actId="47"/>
        <pc:sldMkLst>
          <pc:docMk/>
          <pc:sldMk cId="3327397878" sldId="365"/>
        </pc:sldMkLst>
      </pc:sldChg>
      <pc:sldChg chg="addSp modSp add mod">
        <pc:chgData name="정현서(기계공학과)" userId="bf96fbbf-f098-4b0d-834c-18bc05bd2f4f" providerId="ADAL" clId="{4A839683-7DDA-4004-AE75-DE8024DE8F69}" dt="2024-05-19T09:22:06.386" v="3544" actId="1076"/>
        <pc:sldMkLst>
          <pc:docMk/>
          <pc:sldMk cId="1636064340" sldId="366"/>
        </pc:sldMkLst>
        <pc:spChg chg="mod">
          <ac:chgData name="정현서(기계공학과)" userId="bf96fbbf-f098-4b0d-834c-18bc05bd2f4f" providerId="ADAL" clId="{4A839683-7DDA-4004-AE75-DE8024DE8F69}" dt="2024-05-19T08:32:12.881" v="1233" actId="20577"/>
          <ac:spMkLst>
            <pc:docMk/>
            <pc:sldMk cId="1636064340" sldId="366"/>
            <ac:spMk id="6" creationId="{4E09E407-957A-4A1B-9D85-66A67B24E77E}"/>
          </ac:spMkLst>
        </pc:spChg>
        <pc:spChg chg="mod">
          <ac:chgData name="정현서(기계공학과)" userId="bf96fbbf-f098-4b0d-834c-18bc05bd2f4f" providerId="ADAL" clId="{4A839683-7DDA-4004-AE75-DE8024DE8F69}" dt="2024-05-19T09:07:25.693" v="3162" actId="20577"/>
          <ac:spMkLst>
            <pc:docMk/>
            <pc:sldMk cId="1636064340" sldId="366"/>
            <ac:spMk id="7" creationId="{B6C04EDA-1DB0-4D5E-B028-1DED9423823D}"/>
          </ac:spMkLst>
        </pc:spChg>
        <pc:spChg chg="add mod">
          <ac:chgData name="정현서(기계공학과)" userId="bf96fbbf-f098-4b0d-834c-18bc05bd2f4f" providerId="ADAL" clId="{4A839683-7DDA-4004-AE75-DE8024DE8F69}" dt="2024-05-19T09:22:06.386" v="3544" actId="1076"/>
          <ac:spMkLst>
            <pc:docMk/>
            <pc:sldMk cId="1636064340" sldId="366"/>
            <ac:spMk id="8" creationId="{AF591830-2E33-4F4B-9EC9-3361CEBB221E}"/>
          </ac:spMkLst>
        </pc:spChg>
        <pc:spChg chg="add mod">
          <ac:chgData name="정현서(기계공학과)" userId="bf96fbbf-f098-4b0d-834c-18bc05bd2f4f" providerId="ADAL" clId="{4A839683-7DDA-4004-AE75-DE8024DE8F69}" dt="2024-05-19T09:22:06.386" v="3544" actId="1076"/>
          <ac:spMkLst>
            <pc:docMk/>
            <pc:sldMk cId="1636064340" sldId="366"/>
            <ac:spMk id="9" creationId="{1BD7DA7B-029E-4D73-943D-0753D8C38B59}"/>
          </ac:spMkLst>
        </pc:spChg>
      </pc:sldChg>
      <pc:sldChg chg="addSp delSp modSp add mod">
        <pc:chgData name="정현서(기계공학과)" userId="bf96fbbf-f098-4b0d-834c-18bc05bd2f4f" providerId="ADAL" clId="{4A839683-7DDA-4004-AE75-DE8024DE8F69}" dt="2024-05-19T11:54:51.209" v="3554" actId="20577"/>
        <pc:sldMkLst>
          <pc:docMk/>
          <pc:sldMk cId="4292629172" sldId="367"/>
        </pc:sldMkLst>
        <pc:spChg chg="mod">
          <ac:chgData name="정현서(기계공학과)" userId="bf96fbbf-f098-4b0d-834c-18bc05bd2f4f" providerId="ADAL" clId="{4A839683-7DDA-4004-AE75-DE8024DE8F69}" dt="2024-05-19T08:43:49.200" v="2094" actId="20577"/>
          <ac:spMkLst>
            <pc:docMk/>
            <pc:sldMk cId="4292629172" sldId="367"/>
            <ac:spMk id="5" creationId="{F68C0275-0DEB-4547-9809-C3379B27B83F}"/>
          </ac:spMkLst>
        </pc:spChg>
        <pc:spChg chg="mod">
          <ac:chgData name="정현서(기계공학과)" userId="bf96fbbf-f098-4b0d-834c-18bc05bd2f4f" providerId="ADAL" clId="{4A839683-7DDA-4004-AE75-DE8024DE8F69}" dt="2024-05-19T08:43:53.263" v="2107" actId="20577"/>
          <ac:spMkLst>
            <pc:docMk/>
            <pc:sldMk cId="4292629172" sldId="367"/>
            <ac:spMk id="6" creationId="{4E09E407-957A-4A1B-9D85-66A67B24E77E}"/>
          </ac:spMkLst>
        </pc:spChg>
        <pc:spChg chg="mod">
          <ac:chgData name="정현서(기계공학과)" userId="bf96fbbf-f098-4b0d-834c-18bc05bd2f4f" providerId="ADAL" clId="{4A839683-7DDA-4004-AE75-DE8024DE8F69}" dt="2024-05-19T11:54:51.209" v="3554" actId="20577"/>
          <ac:spMkLst>
            <pc:docMk/>
            <pc:sldMk cId="4292629172" sldId="367"/>
            <ac:spMk id="7" creationId="{B6C04EDA-1DB0-4D5E-B028-1DED9423823D}"/>
          </ac:spMkLst>
        </pc:spChg>
        <pc:spChg chg="add mod">
          <ac:chgData name="정현서(기계공학과)" userId="bf96fbbf-f098-4b0d-834c-18bc05bd2f4f" providerId="ADAL" clId="{4A839683-7DDA-4004-AE75-DE8024DE8F69}" dt="2024-05-19T08:55:00.050" v="2923" actId="164"/>
          <ac:spMkLst>
            <pc:docMk/>
            <pc:sldMk cId="4292629172" sldId="367"/>
            <ac:spMk id="8" creationId="{CA6DCE3B-D62C-4AEA-A1AF-9F43313FEA93}"/>
          </ac:spMkLst>
        </pc:spChg>
        <pc:grpChg chg="add mod">
          <ac:chgData name="정현서(기계공학과)" userId="bf96fbbf-f098-4b0d-834c-18bc05bd2f4f" providerId="ADAL" clId="{4A839683-7DDA-4004-AE75-DE8024DE8F69}" dt="2024-05-19T08:55:02.365" v="2924" actId="1076"/>
          <ac:grpSpMkLst>
            <pc:docMk/>
            <pc:sldMk cId="4292629172" sldId="367"/>
            <ac:grpSpMk id="10" creationId="{11B6C608-6847-4FA4-9EE5-28AE3A4B0940}"/>
          </ac:grpSpMkLst>
        </pc:grpChg>
        <pc:picChg chg="mod ord">
          <ac:chgData name="정현서(기계공학과)" userId="bf96fbbf-f098-4b0d-834c-18bc05bd2f4f" providerId="ADAL" clId="{4A839683-7DDA-4004-AE75-DE8024DE8F69}" dt="2024-05-19T08:55:00.050" v="2923" actId="164"/>
          <ac:picMkLst>
            <pc:docMk/>
            <pc:sldMk cId="4292629172" sldId="367"/>
            <ac:picMk id="3" creationId="{3866F106-686D-47D2-B479-92FB55DC1156}"/>
          </ac:picMkLst>
        </pc:picChg>
        <pc:picChg chg="add del mod">
          <ac:chgData name="정현서(기계공학과)" userId="bf96fbbf-f098-4b0d-834c-18bc05bd2f4f" providerId="ADAL" clId="{4A839683-7DDA-4004-AE75-DE8024DE8F69}" dt="2024-05-19T08:54:36.622" v="2909" actId="478"/>
          <ac:picMkLst>
            <pc:docMk/>
            <pc:sldMk cId="4292629172" sldId="367"/>
            <ac:picMk id="9" creationId="{FFEACEB1-9D39-4A5A-9A56-55A64EAF6D86}"/>
          </ac:picMkLst>
        </pc:picChg>
      </pc:sldChg>
      <pc:sldChg chg="addSp delSp modSp add mod">
        <pc:chgData name="정현서(기계공학과)" userId="bf96fbbf-f098-4b0d-834c-18bc05bd2f4f" providerId="ADAL" clId="{4A839683-7DDA-4004-AE75-DE8024DE8F69}" dt="2024-05-19T13:18:46.986" v="4765" actId="14100"/>
        <pc:sldMkLst>
          <pc:docMk/>
          <pc:sldMk cId="4068402794" sldId="368"/>
        </pc:sldMkLst>
        <pc:spChg chg="mod">
          <ac:chgData name="정현서(기계공학과)" userId="bf96fbbf-f098-4b0d-834c-18bc05bd2f4f" providerId="ADAL" clId="{4A839683-7DDA-4004-AE75-DE8024DE8F69}" dt="2024-05-19T08:56:19.303" v="2946" actId="20577"/>
          <ac:spMkLst>
            <pc:docMk/>
            <pc:sldMk cId="4068402794" sldId="368"/>
            <ac:spMk id="5" creationId="{F68C0275-0DEB-4547-9809-C3379B27B83F}"/>
          </ac:spMkLst>
        </pc:spChg>
        <pc:spChg chg="mod">
          <ac:chgData name="정현서(기계공학과)" userId="bf96fbbf-f098-4b0d-834c-18bc05bd2f4f" providerId="ADAL" clId="{4A839683-7DDA-4004-AE75-DE8024DE8F69}" dt="2024-05-19T09:00:56.542" v="2976" actId="20577"/>
          <ac:spMkLst>
            <pc:docMk/>
            <pc:sldMk cId="4068402794" sldId="368"/>
            <ac:spMk id="6" creationId="{4E09E407-957A-4A1B-9D85-66A67B24E77E}"/>
          </ac:spMkLst>
        </pc:spChg>
        <pc:spChg chg="mod">
          <ac:chgData name="정현서(기계공학과)" userId="bf96fbbf-f098-4b0d-834c-18bc05bd2f4f" providerId="ADAL" clId="{4A839683-7DDA-4004-AE75-DE8024DE8F69}" dt="2024-05-19T09:11:21.268" v="3424" actId="20577"/>
          <ac:spMkLst>
            <pc:docMk/>
            <pc:sldMk cId="4068402794" sldId="368"/>
            <ac:spMk id="7" creationId="{B6C04EDA-1DB0-4D5E-B028-1DED9423823D}"/>
          </ac:spMkLst>
        </pc:spChg>
        <pc:spChg chg="del topLvl">
          <ac:chgData name="정현서(기계공학과)" userId="bf96fbbf-f098-4b0d-834c-18bc05bd2f4f" providerId="ADAL" clId="{4A839683-7DDA-4004-AE75-DE8024DE8F69}" dt="2024-05-19T09:09:41.204" v="3384" actId="478"/>
          <ac:spMkLst>
            <pc:docMk/>
            <pc:sldMk cId="4068402794" sldId="368"/>
            <ac:spMk id="8" creationId="{CA6DCE3B-D62C-4AEA-A1AF-9F43313FEA93}"/>
          </ac:spMkLst>
        </pc:spChg>
        <pc:spChg chg="add mod">
          <ac:chgData name="정현서(기계공학과)" userId="bf96fbbf-f098-4b0d-834c-18bc05bd2f4f" providerId="ADAL" clId="{4A839683-7DDA-4004-AE75-DE8024DE8F69}" dt="2024-05-19T09:11:34.505" v="3428" actId="1076"/>
          <ac:spMkLst>
            <pc:docMk/>
            <pc:sldMk cId="4068402794" sldId="368"/>
            <ac:spMk id="15" creationId="{D0A03787-D703-4471-89B8-AA5651D86E19}"/>
          </ac:spMkLst>
        </pc:spChg>
        <pc:grpChg chg="del">
          <ac:chgData name="정현서(기계공학과)" userId="bf96fbbf-f098-4b0d-834c-18bc05bd2f4f" providerId="ADAL" clId="{4A839683-7DDA-4004-AE75-DE8024DE8F69}" dt="2024-05-19T09:09:41.204" v="3384" actId="478"/>
          <ac:grpSpMkLst>
            <pc:docMk/>
            <pc:sldMk cId="4068402794" sldId="368"/>
            <ac:grpSpMk id="10" creationId="{11B6C608-6847-4FA4-9EE5-28AE3A4B0940}"/>
          </ac:grpSpMkLst>
        </pc:grpChg>
        <pc:picChg chg="del topLvl">
          <ac:chgData name="정현서(기계공학과)" userId="bf96fbbf-f098-4b0d-834c-18bc05bd2f4f" providerId="ADAL" clId="{4A839683-7DDA-4004-AE75-DE8024DE8F69}" dt="2024-05-19T09:09:44.098" v="3385" actId="478"/>
          <ac:picMkLst>
            <pc:docMk/>
            <pc:sldMk cId="4068402794" sldId="368"/>
            <ac:picMk id="3" creationId="{3866F106-686D-47D2-B479-92FB55DC1156}"/>
          </ac:picMkLst>
        </pc:picChg>
        <pc:picChg chg="mod">
          <ac:chgData name="정현서(기계공학과)" userId="bf96fbbf-f098-4b0d-834c-18bc05bd2f4f" providerId="ADAL" clId="{4A839683-7DDA-4004-AE75-DE8024DE8F69}" dt="2024-05-19T09:11:23.681" v="3425" actId="1076"/>
          <ac:picMkLst>
            <pc:docMk/>
            <pc:sldMk cId="4068402794" sldId="368"/>
            <ac:picMk id="9" creationId="{1A7A0AA4-4C97-48A9-A57E-2EA9AA5D13D9}"/>
          </ac:picMkLst>
        </pc:picChg>
        <pc:picChg chg="add mod">
          <ac:chgData name="정현서(기계공학과)" userId="bf96fbbf-f098-4b0d-834c-18bc05bd2f4f" providerId="ADAL" clId="{4A839683-7DDA-4004-AE75-DE8024DE8F69}" dt="2024-05-19T09:10:42.878" v="3398" actId="571"/>
          <ac:picMkLst>
            <pc:docMk/>
            <pc:sldMk cId="4068402794" sldId="368"/>
            <ac:picMk id="11" creationId="{F8D58D2C-C1BA-48AE-AE9A-C619856283FE}"/>
          </ac:picMkLst>
        </pc:picChg>
        <pc:picChg chg="add del mod">
          <ac:chgData name="정현서(기계공학과)" userId="bf96fbbf-f098-4b0d-834c-18bc05bd2f4f" providerId="ADAL" clId="{4A839683-7DDA-4004-AE75-DE8024DE8F69}" dt="2024-05-19T09:11:04.154" v="3411" actId="478"/>
          <ac:picMkLst>
            <pc:docMk/>
            <pc:sldMk cId="4068402794" sldId="368"/>
            <ac:picMk id="12" creationId="{5617B752-0D3A-4265-8027-CB42EFFDA8CD}"/>
          </ac:picMkLst>
        </pc:picChg>
        <pc:picChg chg="mod ord">
          <ac:chgData name="정현서(기계공학과)" userId="bf96fbbf-f098-4b0d-834c-18bc05bd2f4f" providerId="ADAL" clId="{4A839683-7DDA-4004-AE75-DE8024DE8F69}" dt="2024-05-19T13:18:46.986" v="4765" actId="14100"/>
          <ac:picMkLst>
            <pc:docMk/>
            <pc:sldMk cId="4068402794" sldId="368"/>
            <ac:picMk id="14" creationId="{2C26C58F-2468-4796-B171-533221A79225}"/>
          </ac:picMkLst>
        </pc:picChg>
      </pc:sldChg>
      <pc:sldChg chg="addSp delSp modSp add mod delAnim modAnim">
        <pc:chgData name="정현서(기계공학과)" userId="bf96fbbf-f098-4b0d-834c-18bc05bd2f4f" providerId="ADAL" clId="{4A839683-7DDA-4004-AE75-DE8024DE8F69}" dt="2024-05-19T13:26:12.979" v="4779" actId="1076"/>
        <pc:sldMkLst>
          <pc:docMk/>
          <pc:sldMk cId="1458189714" sldId="369"/>
        </pc:sldMkLst>
        <pc:spChg chg="mod">
          <ac:chgData name="정현서(기계공학과)" userId="bf96fbbf-f098-4b0d-834c-18bc05bd2f4f" providerId="ADAL" clId="{4A839683-7DDA-4004-AE75-DE8024DE8F69}" dt="2024-05-19T13:25:58.426" v="4776" actId="1076"/>
          <ac:spMkLst>
            <pc:docMk/>
            <pc:sldMk cId="1458189714" sldId="369"/>
            <ac:spMk id="6" creationId="{4E09E407-957A-4A1B-9D85-66A67B24E77E}"/>
          </ac:spMkLst>
        </pc:spChg>
        <pc:spChg chg="del">
          <ac:chgData name="정현서(기계공학과)" userId="bf96fbbf-f098-4b0d-834c-18bc05bd2f4f" providerId="ADAL" clId="{4A839683-7DDA-4004-AE75-DE8024DE8F69}" dt="2024-05-19T09:14:51.232" v="3519" actId="478"/>
          <ac:spMkLst>
            <pc:docMk/>
            <pc:sldMk cId="1458189714" sldId="369"/>
            <ac:spMk id="7" creationId="{B6C04EDA-1DB0-4D5E-B028-1DED9423823D}"/>
          </ac:spMkLst>
        </pc:spChg>
        <pc:spChg chg="add mod">
          <ac:chgData name="정현서(기계공학과)" userId="bf96fbbf-f098-4b0d-834c-18bc05bd2f4f" providerId="ADAL" clId="{4A839683-7DDA-4004-AE75-DE8024DE8F69}" dt="2024-05-19T12:14:14.594" v="3747" actId="20577"/>
          <ac:spMkLst>
            <pc:docMk/>
            <pc:sldMk cId="1458189714" sldId="369"/>
            <ac:spMk id="11" creationId="{61DA0A05-82A3-4485-A958-16D8B3583BE6}"/>
          </ac:spMkLst>
        </pc:spChg>
        <pc:spChg chg="add mod">
          <ac:chgData name="정현서(기계공학과)" userId="bf96fbbf-f098-4b0d-834c-18bc05bd2f4f" providerId="ADAL" clId="{4A839683-7DDA-4004-AE75-DE8024DE8F69}" dt="2024-05-19T12:13:57.376" v="3733" actId="14100"/>
          <ac:spMkLst>
            <pc:docMk/>
            <pc:sldMk cId="1458189714" sldId="369"/>
            <ac:spMk id="12" creationId="{4ACD8F9E-BB49-463B-9C75-0B56735762BD}"/>
          </ac:spMkLst>
        </pc:spChg>
        <pc:grpChg chg="del">
          <ac:chgData name="정현서(기계공학과)" userId="bf96fbbf-f098-4b0d-834c-18bc05bd2f4f" providerId="ADAL" clId="{4A839683-7DDA-4004-AE75-DE8024DE8F69}" dt="2024-05-19T09:14:47.185" v="3518" actId="478"/>
          <ac:grpSpMkLst>
            <pc:docMk/>
            <pc:sldMk cId="1458189714" sldId="369"/>
            <ac:grpSpMk id="10" creationId="{11B6C608-6847-4FA4-9EE5-28AE3A4B0940}"/>
          </ac:grpSpMkLst>
        </pc:grpChg>
        <pc:picChg chg="add del mod">
          <ac:chgData name="정현서(기계공학과)" userId="bf96fbbf-f098-4b0d-834c-18bc05bd2f4f" providerId="ADAL" clId="{4A839683-7DDA-4004-AE75-DE8024DE8F69}" dt="2024-05-19T13:24:14.793" v="4766" actId="478"/>
          <ac:picMkLst>
            <pc:docMk/>
            <pc:sldMk cId="1458189714" sldId="369"/>
            <ac:picMk id="2" creationId="{53461BA8-4441-48F1-90C9-B9432FF3317F}"/>
          </ac:picMkLst>
        </pc:picChg>
        <pc:picChg chg="add mod">
          <ac:chgData name="정현서(기계공학과)" userId="bf96fbbf-f098-4b0d-834c-18bc05bd2f4f" providerId="ADAL" clId="{4A839683-7DDA-4004-AE75-DE8024DE8F69}" dt="2024-05-19T13:26:12.979" v="4779" actId="1076"/>
          <ac:picMkLst>
            <pc:docMk/>
            <pc:sldMk cId="1458189714" sldId="369"/>
            <ac:picMk id="3" creationId="{8979A2A3-BFF5-4964-8EB3-CF87751803FF}"/>
          </ac:picMkLst>
        </pc:picChg>
        <pc:picChg chg="add mod">
          <ac:chgData name="정현서(기계공학과)" userId="bf96fbbf-f098-4b0d-834c-18bc05bd2f4f" providerId="ADAL" clId="{4A839683-7DDA-4004-AE75-DE8024DE8F69}" dt="2024-05-19T13:26:12.979" v="4779" actId="1076"/>
          <ac:picMkLst>
            <pc:docMk/>
            <pc:sldMk cId="1458189714" sldId="369"/>
            <ac:picMk id="7" creationId="{8E572DA8-F89A-478A-970C-2EFEC9B9B837}"/>
          </ac:picMkLst>
        </pc:picChg>
        <pc:picChg chg="add del mod">
          <ac:chgData name="정현서(기계공학과)" userId="bf96fbbf-f098-4b0d-834c-18bc05bd2f4f" providerId="ADAL" clId="{4A839683-7DDA-4004-AE75-DE8024DE8F69}" dt="2024-05-19T13:24:15.320" v="4767" actId="478"/>
          <ac:picMkLst>
            <pc:docMk/>
            <pc:sldMk cId="1458189714" sldId="369"/>
            <ac:picMk id="9" creationId="{45CAAE66-75F2-409C-B947-46A361FAE132}"/>
          </ac:picMkLst>
        </pc:picChg>
      </pc:sldChg>
      <pc:sldChg chg="modSp add del mod">
        <pc:chgData name="정현서(기계공학과)" userId="bf96fbbf-f098-4b0d-834c-18bc05bd2f4f" providerId="ADAL" clId="{4A839683-7DDA-4004-AE75-DE8024DE8F69}" dt="2024-05-19T12:31:14.122" v="4150" actId="47"/>
        <pc:sldMkLst>
          <pc:docMk/>
          <pc:sldMk cId="391775594" sldId="370"/>
        </pc:sldMkLst>
        <pc:spChg chg="mod">
          <ac:chgData name="정현서(기계공학과)" userId="bf96fbbf-f098-4b0d-834c-18bc05bd2f4f" providerId="ADAL" clId="{4A839683-7DDA-4004-AE75-DE8024DE8F69}" dt="2024-05-19T12:16:58.530" v="3884" actId="20577"/>
          <ac:spMkLst>
            <pc:docMk/>
            <pc:sldMk cId="391775594" sldId="370"/>
            <ac:spMk id="5" creationId="{F68C0275-0DEB-4547-9809-C3379B27B83F}"/>
          </ac:spMkLst>
        </pc:spChg>
      </pc:sldChg>
    </pc:docChg>
  </pc:docChgLst>
  <pc:docChgLst>
    <pc:chgData name="정현서(기계공학과)" userId="bf96fbbf-f098-4b0d-834c-18bc05bd2f4f" providerId="ADAL" clId="{F4307072-1D72-425A-A051-E921676ABC3A}"/>
    <pc:docChg chg="undo custSel addSld delSld modSld">
      <pc:chgData name="정현서(기계공학과)" userId="bf96fbbf-f098-4b0d-834c-18bc05bd2f4f" providerId="ADAL" clId="{F4307072-1D72-425A-A051-E921676ABC3A}" dt="2024-05-12T12:16:11.514" v="1000" actId="20577"/>
      <pc:docMkLst>
        <pc:docMk/>
      </pc:docMkLst>
      <pc:sldChg chg="modSp">
        <pc:chgData name="정현서(기계공학과)" userId="bf96fbbf-f098-4b0d-834c-18bc05bd2f4f" providerId="ADAL" clId="{F4307072-1D72-425A-A051-E921676ABC3A}" dt="2024-05-12T08:23:05.819" v="0" actId="20577"/>
        <pc:sldMkLst>
          <pc:docMk/>
          <pc:sldMk cId="3834648379" sldId="357"/>
        </pc:sldMkLst>
        <pc:spChg chg="mod">
          <ac:chgData name="정현서(기계공학과)" userId="bf96fbbf-f098-4b0d-834c-18bc05bd2f4f" providerId="ADAL" clId="{F4307072-1D72-425A-A051-E921676ABC3A}" dt="2024-05-12T08:23:05.819" v="0" actId="20577"/>
          <ac:spMkLst>
            <pc:docMk/>
            <pc:sldMk cId="3834648379" sldId="357"/>
            <ac:spMk id="19" creationId="{5474D1C3-93FC-4BAC-B84A-0B98F60BF665}"/>
          </ac:spMkLst>
        </pc:spChg>
      </pc:sldChg>
      <pc:sldChg chg="modSp">
        <pc:chgData name="정현서(기계공학과)" userId="bf96fbbf-f098-4b0d-834c-18bc05bd2f4f" providerId="ADAL" clId="{F4307072-1D72-425A-A051-E921676ABC3A}" dt="2024-05-12T12:16:11.514" v="1000" actId="20577"/>
        <pc:sldMkLst>
          <pc:docMk/>
          <pc:sldMk cId="2099558645" sldId="358"/>
        </pc:sldMkLst>
        <pc:spChg chg="mod">
          <ac:chgData name="정현서(기계공학과)" userId="bf96fbbf-f098-4b0d-834c-18bc05bd2f4f" providerId="ADAL" clId="{F4307072-1D72-425A-A051-E921676ABC3A}" dt="2024-05-12T12:16:11.514" v="1000" actId="20577"/>
          <ac:spMkLst>
            <pc:docMk/>
            <pc:sldMk cId="2099558645" sldId="358"/>
            <ac:spMk id="20" creationId="{8E3B8839-BA4A-4C57-8B1A-190223A809FF}"/>
          </ac:spMkLst>
        </pc:spChg>
      </pc:sldChg>
      <pc:sldChg chg="modSp mod">
        <pc:chgData name="정현서(기계공학과)" userId="bf96fbbf-f098-4b0d-834c-18bc05bd2f4f" providerId="ADAL" clId="{F4307072-1D72-425A-A051-E921676ABC3A}" dt="2024-05-12T09:04:23.894" v="915" actId="20577"/>
        <pc:sldMkLst>
          <pc:docMk/>
          <pc:sldMk cId="2177299993" sldId="362"/>
        </pc:sldMkLst>
        <pc:spChg chg="mod">
          <ac:chgData name="정현서(기계공학과)" userId="bf96fbbf-f098-4b0d-834c-18bc05bd2f4f" providerId="ADAL" clId="{F4307072-1D72-425A-A051-E921676ABC3A}" dt="2024-05-12T09:04:23.894" v="915" actId="20577"/>
          <ac:spMkLst>
            <pc:docMk/>
            <pc:sldMk cId="2177299993" sldId="362"/>
            <ac:spMk id="6" creationId="{4E09E407-957A-4A1B-9D85-66A67B24E77E}"/>
          </ac:spMkLst>
        </pc:spChg>
      </pc:sldChg>
      <pc:sldChg chg="new del">
        <pc:chgData name="정현서(기계공학과)" userId="bf96fbbf-f098-4b0d-834c-18bc05bd2f4f" providerId="ADAL" clId="{F4307072-1D72-425A-A051-E921676ABC3A}" dt="2024-05-12T08:23:38.591" v="3" actId="47"/>
        <pc:sldMkLst>
          <pc:docMk/>
          <pc:sldMk cId="343496067" sldId="363"/>
        </pc:sldMkLst>
      </pc:sldChg>
      <pc:sldChg chg="addSp delSp modSp add mod">
        <pc:chgData name="정현서(기계공학과)" userId="bf96fbbf-f098-4b0d-834c-18bc05bd2f4f" providerId="ADAL" clId="{F4307072-1D72-425A-A051-E921676ABC3A}" dt="2024-05-12T08:26:04.978" v="201" actId="1076"/>
        <pc:sldMkLst>
          <pc:docMk/>
          <pc:sldMk cId="2714944129" sldId="364"/>
        </pc:sldMkLst>
        <pc:spChg chg="mod">
          <ac:chgData name="정현서(기계공학과)" userId="bf96fbbf-f098-4b0d-834c-18bc05bd2f4f" providerId="ADAL" clId="{F4307072-1D72-425A-A051-E921676ABC3A}" dt="2024-05-12T08:24:02.870" v="91" actId="20577"/>
          <ac:spMkLst>
            <pc:docMk/>
            <pc:sldMk cId="2714944129" sldId="364"/>
            <ac:spMk id="6" creationId="{4E09E407-957A-4A1B-9D85-66A67B24E77E}"/>
          </ac:spMkLst>
        </pc:spChg>
        <pc:spChg chg="del">
          <ac:chgData name="정현서(기계공학과)" userId="bf96fbbf-f098-4b0d-834c-18bc05bd2f4f" providerId="ADAL" clId="{F4307072-1D72-425A-A051-E921676ABC3A}" dt="2024-05-12T08:24:08.126" v="92" actId="478"/>
          <ac:spMkLst>
            <pc:docMk/>
            <pc:sldMk cId="2714944129" sldId="364"/>
            <ac:spMk id="7" creationId="{B6C04EDA-1DB0-4D5E-B028-1DED9423823D}"/>
          </ac:spMkLst>
        </pc:spChg>
        <pc:spChg chg="del">
          <ac:chgData name="정현서(기계공학과)" userId="bf96fbbf-f098-4b0d-834c-18bc05bd2f4f" providerId="ADAL" clId="{F4307072-1D72-425A-A051-E921676ABC3A}" dt="2024-05-12T08:24:08.126" v="92" actId="478"/>
          <ac:spMkLst>
            <pc:docMk/>
            <pc:sldMk cId="2714944129" sldId="364"/>
            <ac:spMk id="37" creationId="{5CE08A10-E8DE-4E7B-AAAF-720D8C062C10}"/>
          </ac:spMkLst>
        </pc:spChg>
        <pc:spChg chg="add mod">
          <ac:chgData name="정현서(기계공학과)" userId="bf96fbbf-f098-4b0d-834c-18bc05bd2f4f" providerId="ADAL" clId="{F4307072-1D72-425A-A051-E921676ABC3A}" dt="2024-05-12T08:26:04.978" v="201" actId="1076"/>
          <ac:spMkLst>
            <pc:docMk/>
            <pc:sldMk cId="2714944129" sldId="364"/>
            <ac:spMk id="40" creationId="{E1589A46-8B51-408C-A5F3-AF1D82F20AC8}"/>
          </ac:spMkLst>
        </pc:spChg>
        <pc:spChg chg="del">
          <ac:chgData name="정현서(기계공학과)" userId="bf96fbbf-f098-4b0d-834c-18bc05bd2f4f" providerId="ADAL" clId="{F4307072-1D72-425A-A051-E921676ABC3A}" dt="2024-05-12T08:24:08.126" v="92" actId="478"/>
          <ac:spMkLst>
            <pc:docMk/>
            <pc:sldMk cId="2714944129" sldId="364"/>
            <ac:spMk id="68" creationId="{F42D0EF3-3470-43D1-8549-225E8B2D1982}"/>
          </ac:spMkLst>
        </pc:spChg>
        <pc:grpChg chg="del">
          <ac:chgData name="정현서(기계공학과)" userId="bf96fbbf-f098-4b0d-834c-18bc05bd2f4f" providerId="ADAL" clId="{F4307072-1D72-425A-A051-E921676ABC3A}" dt="2024-05-12T08:24:08.126" v="92" actId="478"/>
          <ac:grpSpMkLst>
            <pc:docMk/>
            <pc:sldMk cId="2714944129" sldId="364"/>
            <ac:grpSpMk id="36" creationId="{4A51605F-331A-4081-9630-D391D914C50E}"/>
          </ac:grpSpMkLst>
        </pc:grpChg>
        <pc:grpChg chg="del">
          <ac:chgData name="정현서(기계공학과)" userId="bf96fbbf-f098-4b0d-834c-18bc05bd2f4f" providerId="ADAL" clId="{F4307072-1D72-425A-A051-E921676ABC3A}" dt="2024-05-12T08:24:08.126" v="92" actId="478"/>
          <ac:grpSpMkLst>
            <pc:docMk/>
            <pc:sldMk cId="2714944129" sldId="364"/>
            <ac:grpSpMk id="67" creationId="{44CD50CC-9547-40BF-A0BD-0C0F04195F95}"/>
          </ac:grpSpMkLst>
        </pc:grpChg>
        <pc:picChg chg="add mod">
          <ac:chgData name="정현서(기계공학과)" userId="bf96fbbf-f098-4b0d-834c-18bc05bd2f4f" providerId="ADAL" clId="{F4307072-1D72-425A-A051-E921676ABC3A}" dt="2024-05-12T08:25:18.644" v="97" actId="14100"/>
          <ac:picMkLst>
            <pc:docMk/>
            <pc:sldMk cId="2714944129" sldId="364"/>
            <ac:picMk id="8" creationId="{03B29308-E6B3-46F2-BA33-A71BA8219AC1}"/>
          </ac:picMkLst>
        </pc:picChg>
        <pc:picChg chg="add del">
          <ac:chgData name="정현서(기계공학과)" userId="bf96fbbf-f098-4b0d-834c-18bc05bd2f4f" providerId="ADAL" clId="{F4307072-1D72-425A-A051-E921676ABC3A}" dt="2024-05-12T08:25:54.411" v="197" actId="22"/>
          <ac:picMkLst>
            <pc:docMk/>
            <pc:sldMk cId="2714944129" sldId="364"/>
            <ac:picMk id="10" creationId="{2C0C1DD6-CA91-40FB-9B31-70725492B818}"/>
          </ac:picMkLst>
        </pc:picChg>
        <pc:cxnChg chg="mod">
          <ac:chgData name="정현서(기계공학과)" userId="bf96fbbf-f098-4b0d-834c-18bc05bd2f4f" providerId="ADAL" clId="{F4307072-1D72-425A-A051-E921676ABC3A}" dt="2024-05-12T08:24:08.126" v="92" actId="478"/>
          <ac:cxnSpMkLst>
            <pc:docMk/>
            <pc:sldMk cId="2714944129" sldId="364"/>
            <ac:cxnSpMk id="25" creationId="{ED1EE5D0-AF2E-4C2F-84C3-7B53A02DDDA1}"/>
          </ac:cxnSpMkLst>
        </pc:cxnChg>
        <pc:cxnChg chg="mod">
          <ac:chgData name="정현서(기계공학과)" userId="bf96fbbf-f098-4b0d-834c-18bc05bd2f4f" providerId="ADAL" clId="{F4307072-1D72-425A-A051-E921676ABC3A}" dt="2024-05-12T08:24:08.126" v="92" actId="478"/>
          <ac:cxnSpMkLst>
            <pc:docMk/>
            <pc:sldMk cId="2714944129" sldId="364"/>
            <ac:cxnSpMk id="26" creationId="{E17032E4-E991-4122-9E4B-CECE83158883}"/>
          </ac:cxnSpMkLst>
        </pc:cxnChg>
        <pc:cxnChg chg="mod">
          <ac:chgData name="정현서(기계공학과)" userId="bf96fbbf-f098-4b0d-834c-18bc05bd2f4f" providerId="ADAL" clId="{F4307072-1D72-425A-A051-E921676ABC3A}" dt="2024-05-12T08:24:08.126" v="92" actId="478"/>
          <ac:cxnSpMkLst>
            <pc:docMk/>
            <pc:sldMk cId="2714944129" sldId="364"/>
            <ac:cxnSpMk id="29" creationId="{92E981B0-37D8-4414-8EC7-BC541CD05788}"/>
          </ac:cxnSpMkLst>
        </pc:cxnChg>
        <pc:cxnChg chg="mod">
          <ac:chgData name="정현서(기계공학과)" userId="bf96fbbf-f098-4b0d-834c-18bc05bd2f4f" providerId="ADAL" clId="{F4307072-1D72-425A-A051-E921676ABC3A}" dt="2024-05-12T08:24:08.126" v="92" actId="478"/>
          <ac:cxnSpMkLst>
            <pc:docMk/>
            <pc:sldMk cId="2714944129" sldId="364"/>
            <ac:cxnSpMk id="32" creationId="{F3CCB9C8-F4EC-40A6-BCA2-C59ADC984065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0EA5EBC-7F37-4A6C-B806-9627B7AFB3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1E6917-B9A9-4454-BB4F-9EE57DC66A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05C13-85E8-4253-B844-2B9B2AB2A624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53232F-A49E-4938-9FC4-C80FC7B7F3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6388F-67B1-4E44-94AF-0A36C0AF9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45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49AE7-B88E-4327-822E-9F535C79CB9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F4DE4-F0F6-450A-AC5B-587401CDE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3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66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58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42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7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6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32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24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B55E1-D571-413F-8159-4B68479D1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D4285-6615-4068-9D53-0A21B08E2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582B2-9EDF-468D-ADBD-B9CDC279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5DE67-4801-4CC2-B5F2-22F23EBCE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9F13F5-DB48-430C-912D-8D0F93DF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0E4CE-80F6-440D-AB68-56FBCC9AF9C8}"/>
              </a:ext>
            </a:extLst>
          </p:cNvPr>
          <p:cNvSpPr txBox="1"/>
          <p:nvPr userDrawn="1"/>
        </p:nvSpPr>
        <p:spPr>
          <a:xfrm>
            <a:off x="30323" y="45522"/>
            <a:ext cx="425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[MECH439] Introduction to Robotics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E224A2-F3A2-4228-A883-C4791964BE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579" y="94037"/>
            <a:ext cx="1771650" cy="2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6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525ED-21B9-452D-9E1B-36D37A08E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97149-49B4-4074-9C6F-64794F4CD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772FE9-0185-40A3-8F2C-1683076E0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F5A34-0D7C-4F6D-8CF1-016DC73C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82600-21FC-4AB7-ADE0-028715EE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8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FF9F9A-AB08-4038-95F0-7EDE028A4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0BE001-3D6B-4E40-AB53-A0FE5C393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05CA4-4C2A-4110-9A95-4D9F2466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899216-D71A-4656-BF90-4B7E431C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95CC3-F4F0-47C5-B704-DA451A3D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469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8B2EE-709D-4537-A2B2-3F793E8F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BB518-B10A-449E-A8B5-A48A38414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9A67D-7001-4E31-9C9E-C419B503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F2194-E158-4C79-B5B8-1589D1D6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EC50AB-F83D-40F8-AC1D-B51990B5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87AF70-FE19-4272-B8EE-23CE1810E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90" y="103967"/>
            <a:ext cx="1495956" cy="2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2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96086-2965-4255-9C64-65BA0234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AEF582-B8F2-4895-992B-37CD8E0CE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F5BE75-5748-41EA-9DD5-AE79AEC8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2CB61-4248-4920-9283-A3E51A03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264BF7-B579-4605-B9E8-F1815DF0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1EA99-F271-4BF9-8FD6-05B493AC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FA1BA-3547-4ED3-BE74-07466DBAF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7C37E6-625D-48A3-BD17-CE6A8E8B5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29D6A7-CD70-462A-A61F-D71EE9B9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D4D869-F21F-4AE6-A58E-91029365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CB9EC-4962-4053-A8E4-7D541612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86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6798F-B9DF-4012-A44C-C6248277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C96417-A716-4BF4-8D43-D95A35347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00141F-B408-4C4B-9E13-0F3474884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7654FE-8E93-4A3A-9D0A-2F4DA7AB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A9E369-FA6A-4F79-9E10-A048EC177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D1464C-4486-42B2-AF1D-4366BF5F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77EDD0-7A9B-4115-808B-A092B4A1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AED570-7CA5-4A4D-BA57-6D74C58D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65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29B99-5974-44C4-8FB4-31D96E41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CCBB6D-7882-4F9E-90A2-1BE0BB7F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F8AB4F-54F2-427F-8CBD-68494825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55F7F6-5BE2-48C7-BC2B-842D621A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89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878E2-D910-49D0-8C90-0E48239D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A51498-5726-4E38-8BD3-E35431BD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C96C0-E3C6-4F89-AE74-4F5C54E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9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B1D66-B8B1-434A-B725-76E6E9A5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D10EA-AEFB-4705-BD82-00DB8A9F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8640D-FA95-4732-8328-A7F43F84E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C33C4C-8CFB-420D-9BD0-EE8BCE6A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4030B-79DF-46A1-8247-C56E3E10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0492D4-0BE3-4610-9F98-1DAC2C95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1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FDAC2-588D-4D26-97D1-83C792EB5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6F5A5F-E962-48E1-AC75-ECC28B57D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ACA031-936E-4944-89F7-8EA2B4167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731BDA-A935-41FD-A45A-DD75B1E9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23F28D-8950-41DE-9BD2-165065DC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29D5F0-2B6E-417C-A46E-87FB8FBA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5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F0D549-C5A9-48D4-8C31-D4CA43E3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7CD9A-FBB8-4090-A4B4-FBAE705BB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BCFC9-0612-4E22-92D8-86C5E5FA8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0F624-6A04-429E-A666-C96C4A4F4840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E94AE-7BF1-4477-B5F7-8B94F260C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1219BA-B8C1-4C25-BB6A-44C841874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5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ldydtjr2000@postech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8A21C7A-135F-4774-B843-288B9DBDB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567" y="1122363"/>
            <a:ext cx="10312866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Trajectory Planning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166A953-2DEE-46AD-9B35-888303BFC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Lee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Yongseok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Jung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Hyunseo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dldydtjr2000@postech.ac.kr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00000"/>
              </a:lnSpc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17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Trajectory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9E407-957A-4A1B-9D85-66A67B24E77E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Trajectory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4EDA-1DB0-4D5E-B028-1DED9423823D}"/>
              </a:ext>
            </a:extLst>
          </p:cNvPr>
          <p:cNvSpPr/>
          <p:nvPr/>
        </p:nvSpPr>
        <p:spPr>
          <a:xfrm>
            <a:off x="383828" y="1596446"/>
            <a:ext cx="11394315" cy="1677062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 robot motion, 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pose of the robot should be specified as a function of time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it is called the 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trajectory of the robot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Trajectory should be a sufficiently smooth function of time, and should respect any given limits on joint velocities, accelerations, or torques.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There are some cases where we have freedom to design the trajectory. For example, when we want a point-to-point motion, it is our choice on how to move the robot from starting point to end point.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596FFC-5FF2-4071-B1D2-00D65654035D}"/>
              </a:ext>
            </a:extLst>
          </p:cNvPr>
          <p:cNvGrpSpPr/>
          <p:nvPr/>
        </p:nvGrpSpPr>
        <p:grpSpPr>
          <a:xfrm>
            <a:off x="3361020" y="3369049"/>
            <a:ext cx="2052282" cy="961778"/>
            <a:chOff x="3361020" y="3369049"/>
            <a:chExt cx="2052282" cy="96177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853EC00-BF3A-4636-AA71-57EEEE5EB832}"/>
                </a:ext>
              </a:extLst>
            </p:cNvPr>
            <p:cNvGrpSpPr/>
            <p:nvPr/>
          </p:nvGrpSpPr>
          <p:grpSpPr>
            <a:xfrm>
              <a:off x="3615655" y="3575108"/>
              <a:ext cx="1561750" cy="678110"/>
              <a:chOff x="3615655" y="3575108"/>
              <a:chExt cx="1561750" cy="678110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E6E6C7B3-BF62-45EF-97E8-74347D6B9E2F}"/>
                  </a:ext>
                </a:extLst>
              </p:cNvPr>
              <p:cNvSpPr/>
              <p:nvPr/>
            </p:nvSpPr>
            <p:spPr>
              <a:xfrm>
                <a:off x="3615655" y="4160939"/>
                <a:ext cx="92279" cy="9227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1AB22EA-68E3-423B-825E-F9B9E49DC2D6}"/>
                  </a:ext>
                </a:extLst>
              </p:cNvPr>
              <p:cNvSpPr/>
              <p:nvPr/>
            </p:nvSpPr>
            <p:spPr>
              <a:xfrm>
                <a:off x="5085126" y="3575108"/>
                <a:ext cx="92279" cy="9227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자유형: 도형 2">
                <a:extLst>
                  <a:ext uri="{FF2B5EF4-FFF2-40B4-BE49-F238E27FC236}">
                    <a16:creationId xmlns:a16="http://schemas.microsoft.com/office/drawing/2014/main" id="{7FAD1105-2A5B-4175-8E5F-6EA3C64AA785}"/>
                  </a:ext>
                </a:extLst>
              </p:cNvPr>
              <p:cNvSpPr/>
              <p:nvPr/>
            </p:nvSpPr>
            <p:spPr>
              <a:xfrm>
                <a:off x="3682767" y="3640426"/>
                <a:ext cx="1409350" cy="528902"/>
              </a:xfrm>
              <a:custGeom>
                <a:avLst/>
                <a:gdLst>
                  <a:gd name="connsiteX0" fmla="*/ 0 w 1409350"/>
                  <a:gd name="connsiteY0" fmla="*/ 528902 h 528902"/>
                  <a:gd name="connsiteX1" fmla="*/ 209725 w 1409350"/>
                  <a:gd name="connsiteY1" fmla="*/ 226899 h 528902"/>
                  <a:gd name="connsiteX2" fmla="*/ 629174 w 1409350"/>
                  <a:gd name="connsiteY2" fmla="*/ 396 h 528902"/>
                  <a:gd name="connsiteX3" fmla="*/ 1157681 w 1409350"/>
                  <a:gd name="connsiteY3" fmla="*/ 168176 h 528902"/>
                  <a:gd name="connsiteX4" fmla="*/ 1409350 w 1409350"/>
                  <a:gd name="connsiteY4" fmla="*/ 17174 h 528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350" h="528902">
                    <a:moveTo>
                      <a:pt x="0" y="528902"/>
                    </a:moveTo>
                    <a:cubicBezTo>
                      <a:pt x="52431" y="421942"/>
                      <a:pt x="104863" y="314983"/>
                      <a:pt x="209725" y="226899"/>
                    </a:cubicBezTo>
                    <a:cubicBezTo>
                      <a:pt x="314587" y="138815"/>
                      <a:pt x="471181" y="10183"/>
                      <a:pt x="629174" y="396"/>
                    </a:cubicBezTo>
                    <a:cubicBezTo>
                      <a:pt x="787167" y="-9391"/>
                      <a:pt x="1027652" y="165380"/>
                      <a:pt x="1157681" y="168176"/>
                    </a:cubicBezTo>
                    <a:cubicBezTo>
                      <a:pt x="1287710" y="170972"/>
                      <a:pt x="1348530" y="94073"/>
                      <a:pt x="1409350" y="17174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2E82CF-E0E5-41C4-8B8D-1710501FB7A0}"/>
                    </a:ext>
                  </a:extLst>
                </p:cNvPr>
                <p:cNvSpPr txBox="1"/>
                <p:nvPr/>
              </p:nvSpPr>
              <p:spPr>
                <a:xfrm>
                  <a:off x="3361020" y="4115383"/>
                  <a:ext cx="21563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2E82CF-E0E5-41C4-8B8D-1710501FB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020" y="4115383"/>
                  <a:ext cx="215635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13889" b="-22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19B324-020D-45A0-80C1-E63052859918}"/>
                    </a:ext>
                  </a:extLst>
                </p:cNvPr>
                <p:cNvSpPr txBox="1"/>
                <p:nvPr/>
              </p:nvSpPr>
              <p:spPr>
                <a:xfrm>
                  <a:off x="5177405" y="3369049"/>
                  <a:ext cx="235897" cy="2326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19B324-020D-45A0-80C1-E630528599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405" y="3369049"/>
                  <a:ext cx="235897" cy="232692"/>
                </a:xfrm>
                <a:prstGeom prst="rect">
                  <a:avLst/>
                </a:prstGeom>
                <a:blipFill>
                  <a:blip r:embed="rId4"/>
                  <a:stretch>
                    <a:fillRect l="-12821" r="-5128" b="-2368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ECA724-C4E1-4884-9315-E6A23B5CEA94}"/>
              </a:ext>
            </a:extLst>
          </p:cNvPr>
          <p:cNvGrpSpPr/>
          <p:nvPr/>
        </p:nvGrpSpPr>
        <p:grpSpPr>
          <a:xfrm>
            <a:off x="6462360" y="3369049"/>
            <a:ext cx="2052282" cy="961778"/>
            <a:chOff x="6462360" y="3369049"/>
            <a:chExt cx="2052282" cy="96177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5C93D99-DC57-47B1-A282-08594366609C}"/>
                </a:ext>
              </a:extLst>
            </p:cNvPr>
            <p:cNvGrpSpPr/>
            <p:nvPr/>
          </p:nvGrpSpPr>
          <p:grpSpPr>
            <a:xfrm>
              <a:off x="6719581" y="3575108"/>
              <a:ext cx="1561750" cy="678110"/>
              <a:chOff x="6719581" y="3575108"/>
              <a:chExt cx="1561750" cy="67811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3D74E6E-8520-4DBD-B82D-86EBF85BBB0E}"/>
                  </a:ext>
                </a:extLst>
              </p:cNvPr>
              <p:cNvSpPr/>
              <p:nvPr/>
            </p:nvSpPr>
            <p:spPr>
              <a:xfrm>
                <a:off x="6719581" y="4160939"/>
                <a:ext cx="92279" cy="9227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713BEB2-C7CF-4A98-A6FB-E29D3D75FDF0}"/>
                  </a:ext>
                </a:extLst>
              </p:cNvPr>
              <p:cNvSpPr/>
              <p:nvPr/>
            </p:nvSpPr>
            <p:spPr>
              <a:xfrm>
                <a:off x="8189052" y="3575108"/>
                <a:ext cx="92279" cy="9227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19F1E3A8-B76C-43B5-BE21-190A626A41AA}"/>
                  </a:ext>
                </a:extLst>
              </p:cNvPr>
              <p:cNvSpPr/>
              <p:nvPr/>
            </p:nvSpPr>
            <p:spPr>
              <a:xfrm>
                <a:off x="6786694" y="3649211"/>
                <a:ext cx="1484042" cy="536895"/>
              </a:xfrm>
              <a:custGeom>
                <a:avLst/>
                <a:gdLst>
                  <a:gd name="connsiteX0" fmla="*/ 0 w 1484042"/>
                  <a:gd name="connsiteY0" fmla="*/ 536895 h 536895"/>
                  <a:gd name="connsiteX1" fmla="*/ 184557 w 1484042"/>
                  <a:gd name="connsiteY1" fmla="*/ 385894 h 536895"/>
                  <a:gd name="connsiteX2" fmla="*/ 729842 w 1484042"/>
                  <a:gd name="connsiteY2" fmla="*/ 377505 h 536895"/>
                  <a:gd name="connsiteX3" fmla="*/ 1166069 w 1484042"/>
                  <a:gd name="connsiteY3" fmla="*/ 419450 h 536895"/>
                  <a:gd name="connsiteX4" fmla="*/ 1468073 w 1484042"/>
                  <a:gd name="connsiteY4" fmla="*/ 234892 h 536895"/>
                  <a:gd name="connsiteX5" fmla="*/ 1476462 w 1484042"/>
                  <a:gd name="connsiteY5" fmla="*/ 0 h 536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4042" h="536895">
                    <a:moveTo>
                      <a:pt x="0" y="536895"/>
                    </a:moveTo>
                    <a:cubicBezTo>
                      <a:pt x="31458" y="474677"/>
                      <a:pt x="62917" y="412459"/>
                      <a:pt x="184557" y="385894"/>
                    </a:cubicBezTo>
                    <a:cubicBezTo>
                      <a:pt x="306197" y="359329"/>
                      <a:pt x="566257" y="371912"/>
                      <a:pt x="729842" y="377505"/>
                    </a:cubicBezTo>
                    <a:cubicBezTo>
                      <a:pt x="893427" y="383098"/>
                      <a:pt x="1043031" y="443219"/>
                      <a:pt x="1166069" y="419450"/>
                    </a:cubicBezTo>
                    <a:cubicBezTo>
                      <a:pt x="1289107" y="395681"/>
                      <a:pt x="1416341" y="304800"/>
                      <a:pt x="1468073" y="234892"/>
                    </a:cubicBezTo>
                    <a:cubicBezTo>
                      <a:pt x="1519805" y="164984"/>
                      <a:pt x="1424730" y="41945"/>
                      <a:pt x="1476462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F802A9-74CF-4E88-A9C1-48FB6665A8C6}"/>
                    </a:ext>
                  </a:extLst>
                </p:cNvPr>
                <p:cNvSpPr txBox="1"/>
                <p:nvPr/>
              </p:nvSpPr>
              <p:spPr>
                <a:xfrm>
                  <a:off x="6462360" y="4115383"/>
                  <a:ext cx="21563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F802A9-74CF-4E88-A9C1-48FB6665A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360" y="4115383"/>
                  <a:ext cx="215635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4286" b="-22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749A875-C7B1-4916-AC13-FB7F01CCA836}"/>
                    </a:ext>
                  </a:extLst>
                </p:cNvPr>
                <p:cNvSpPr txBox="1"/>
                <p:nvPr/>
              </p:nvSpPr>
              <p:spPr>
                <a:xfrm>
                  <a:off x="8278745" y="3369049"/>
                  <a:ext cx="235897" cy="2326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749A875-C7B1-4916-AC13-FB7F01CCA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8745" y="3369049"/>
                  <a:ext cx="235897" cy="232692"/>
                </a:xfrm>
                <a:prstGeom prst="rect">
                  <a:avLst/>
                </a:prstGeom>
                <a:blipFill>
                  <a:blip r:embed="rId4"/>
                  <a:stretch>
                    <a:fillRect l="-12821" r="-5128" b="-2368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3286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Trajectory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9E407-957A-4A1B-9D85-66A67B24E77E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Path and time scaling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591830-2E33-4F4B-9EC9-3361CEBB221E}"/>
              </a:ext>
            </a:extLst>
          </p:cNvPr>
          <p:cNvSpPr/>
          <p:nvPr/>
        </p:nvSpPr>
        <p:spPr>
          <a:xfrm>
            <a:off x="6521914" y="4323740"/>
            <a:ext cx="3948493" cy="2000228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 time scaling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Polynomial time scaling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 based time scaling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Trapezoidal time scaling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S-curve time scaling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Time-optimal time scaling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D7DA7B-029E-4D73-943D-0753D8C38B59}"/>
              </a:ext>
            </a:extLst>
          </p:cNvPr>
          <p:cNvSpPr/>
          <p:nvPr/>
        </p:nvSpPr>
        <p:spPr>
          <a:xfrm>
            <a:off x="744555" y="4323740"/>
            <a:ext cx="5370933" cy="2323393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 path planning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Point-to-Point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Straight line in joint space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Straight line in task space (coupled/decoupled)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Via-point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Polynomial interpolation (when we use via points)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Spline curve (when we use via points)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0007722-30FA-44AA-BF5B-DABE8ECEF3F0}"/>
                  </a:ext>
                </a:extLst>
              </p:cNvPr>
              <p:cNvSpPr/>
              <p:nvPr/>
            </p:nvSpPr>
            <p:spPr>
              <a:xfrm>
                <a:off x="383827" y="1553217"/>
                <a:ext cx="11394315" cy="2323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Trajectory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𝜃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is the combination of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path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𝜃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and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time scaling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𝑠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Path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𝜃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is a pure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geometric description of the sequence of robot configurations.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It maps a scalar path parameter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𝑠</m:t>
                    </m:r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to a point in robot configuration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Θ</m:t>
                    </m:r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𝜃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0,1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Θ</m:t>
                      </m:r>
                    </m:oMath>
                  </m:oMathPara>
                </a14:m>
                <a:endPara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Time scaling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𝑠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is the specification of time when those configurations are reached.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It assigns a value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𝑠</m:t>
                    </m:r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to each time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𝑡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0,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0,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𝑇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→[0,1]</m:t>
                      </m:r>
                    </m:oMath>
                  </m:oMathPara>
                </a14:m>
                <a:endPara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When we do trajectory planning, we need to design both path and time scaling.</a:t>
                </a: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0007722-30FA-44AA-BF5B-DABE8ECEF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7" y="1553217"/>
                <a:ext cx="11394315" cy="2323393"/>
              </a:xfrm>
              <a:prstGeom prst="rect">
                <a:avLst/>
              </a:prstGeom>
              <a:blipFill>
                <a:blip r:embed="rId3"/>
                <a:stretch>
                  <a:fillRect l="-161" b="-15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064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Path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9E407-957A-4A1B-9D85-66A67B24E77E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Straight-Line Paths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4EDA-1DB0-4D5E-B028-1DED9423823D}"/>
              </a:ext>
            </a:extLst>
          </p:cNvPr>
          <p:cNvSpPr/>
          <p:nvPr/>
        </p:nvSpPr>
        <p:spPr>
          <a:xfrm>
            <a:off x="383828" y="1596446"/>
            <a:ext cx="11394315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2R manipulator example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E67527-25C1-4B5E-8947-DAE5CD79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19" y="2233603"/>
            <a:ext cx="5844925" cy="4277159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FB8025C-1EE9-441C-A125-7F7261967219}"/>
              </a:ext>
            </a:extLst>
          </p:cNvPr>
          <p:cNvSpPr/>
          <p:nvPr/>
        </p:nvSpPr>
        <p:spPr>
          <a:xfrm>
            <a:off x="7063530" y="3007454"/>
            <a:ext cx="536896" cy="47817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44B388-01C2-41B8-AC97-4E44CA592D53}"/>
              </a:ext>
            </a:extLst>
          </p:cNvPr>
          <p:cNvSpPr/>
          <p:nvPr/>
        </p:nvSpPr>
        <p:spPr>
          <a:xfrm>
            <a:off x="7817612" y="3044599"/>
            <a:ext cx="2496902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Straight-line in joint space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85EB038-A1C5-4108-A059-3B03523CCCB0}"/>
              </a:ext>
            </a:extLst>
          </p:cNvPr>
          <p:cNvSpPr/>
          <p:nvPr/>
        </p:nvSpPr>
        <p:spPr>
          <a:xfrm>
            <a:off x="7063530" y="5267846"/>
            <a:ext cx="536896" cy="47817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D95C42-B78C-45CF-884A-3F1D1AACC474}"/>
              </a:ext>
            </a:extLst>
          </p:cNvPr>
          <p:cNvSpPr/>
          <p:nvPr/>
        </p:nvSpPr>
        <p:spPr>
          <a:xfrm>
            <a:off x="7817612" y="5304991"/>
            <a:ext cx="2468048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Straight-line in task space</a:t>
            </a:r>
          </a:p>
        </p:txBody>
      </p:sp>
    </p:spTree>
    <p:extLst>
      <p:ext uri="{BB962C8B-B14F-4D97-AF65-F5344CB8AC3E}">
        <p14:creationId xmlns:p14="http://schemas.microsoft.com/office/powerpoint/2010/main" val="217283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Path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9E407-957A-4A1B-9D85-66A67B24E77E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Straight-Line 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6C04EDA-1DB0-4D5E-B028-1DED9423823D}"/>
                  </a:ext>
                </a:extLst>
              </p:cNvPr>
              <p:cNvSpPr/>
              <p:nvPr/>
            </p:nvSpPr>
            <p:spPr>
              <a:xfrm>
                <a:off x="383828" y="1596446"/>
                <a:ext cx="11394315" cy="1056636"/>
              </a:xfrm>
              <a:prstGeom prst="rect">
                <a:avLst/>
              </a:prstGeom>
              <a:ln w="38100">
                <a:noFill/>
                <a:prstDash val="sysDash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Straight-line in joint space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𝜃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⋅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𝑓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6C04EDA-1DB0-4D5E-B028-1DED94238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8" y="1596446"/>
                <a:ext cx="11394315" cy="1056636"/>
              </a:xfrm>
              <a:prstGeom prst="rect">
                <a:avLst/>
              </a:prstGeom>
              <a:blipFill>
                <a:blip r:embed="rId4"/>
                <a:stretch>
                  <a:fillRect l="-161"/>
                </a:stretch>
              </a:blipFill>
              <a:ln w="38100">
                <a:noFill/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A6DCE3B-D62C-4AEA-A1AF-9F43313FEA93}"/>
                  </a:ext>
                </a:extLst>
              </p:cNvPr>
              <p:cNvSpPr/>
              <p:nvPr/>
            </p:nvSpPr>
            <p:spPr>
              <a:xfrm>
                <a:off x="340485" y="5101608"/>
                <a:ext cx="11394315" cy="1573829"/>
              </a:xfrm>
              <a:prstGeom prst="rect">
                <a:avLst/>
              </a:prstGeom>
              <a:ln w="38100">
                <a:noFill/>
                <a:prstDash val="sysDash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NOTE</a:t>
                </a:r>
                <a:endParaRPr lang="en-US" altLang="ko-KR" sz="1400" b="0" dirty="0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𝑆𝐸</m:t>
                    </m:r>
                    <m:d>
                      <m:d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Special Euclidean group, the set of homogeneous transformation matrices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𝑇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Matrix exponential/logarithm regarding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𝑆𝐸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(3)</m:t>
                    </m:r>
                  </m:oMath>
                </a14:m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 Every matrix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𝑇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∈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𝑆𝐸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(3)</m:t>
                    </m:r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is bijective to a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6×1 </m:t>
                    </m:r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vector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𝜆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∈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6×1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and their relation is expressed as matrix exponential/logarithm</a:t>
                </a: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A6DCE3B-D62C-4AEA-A1AF-9F43313FE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" y="5101608"/>
                <a:ext cx="11394315" cy="1573829"/>
              </a:xfrm>
              <a:prstGeom prst="rect">
                <a:avLst/>
              </a:prstGeom>
              <a:blipFill>
                <a:blip r:embed="rId5"/>
                <a:stretch>
                  <a:fillRect l="-161" b="-3101"/>
                </a:stretch>
              </a:blipFill>
              <a:ln w="38100">
                <a:noFill/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 descr="\documentclass{article}&#10;\usepackage{amsmath}&#10;\pagestyle{empty}&#10;\begin{document}&#10;&#10;&#10;\begin{align*}&#10;T &amp;= \text{expm}(\lambda)\\&#10;\lambda &amp;= \text{logm}(T)&#10;\end{align*}&#10;&#10;&#10;\end{document}" title="IguanaTex Bitmap Display">
            <a:extLst>
              <a:ext uri="{FF2B5EF4-FFF2-40B4-BE49-F238E27FC236}">
                <a16:creationId xmlns:a16="http://schemas.microsoft.com/office/drawing/2014/main" id="{3866F106-686D-47D2-B479-92FB55DC11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271" y="5819450"/>
            <a:ext cx="1109162" cy="4908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EF44833-95DD-4A4C-AA02-92FD7ABA0FDE}"/>
                  </a:ext>
                </a:extLst>
              </p:cNvPr>
              <p:cNvSpPr/>
              <p:nvPr/>
            </p:nvSpPr>
            <p:spPr>
              <a:xfrm>
                <a:off x="383828" y="2627177"/>
                <a:ext cx="11494982" cy="2219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Straight-line in task space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NOTE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𝑠</m:t>
                    </m:r>
                    <m:d>
                      <m:dPr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𝑓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does not work in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𝑆𝐸</m:t>
                    </m:r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(3)</m:t>
                    </m:r>
                  </m:oMath>
                </a14:m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!)</a:t>
                </a: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For a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coupled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rotation and translation path:</a:t>
                </a: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𝑇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ko-KR" sz="1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exp</m:t>
                      </m:r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⁡(</m:t>
                      </m:r>
                      <m:func>
                        <m:func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⋅</m:t>
                      </m:r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𝑠</m:t>
                      </m:r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For a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decoupled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rotation and translation path:</a:t>
                </a: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𝑠</m:t>
                      </m:r>
                      <m:r>
                        <a:rPr lang="en-US" altLang="ko-KR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⋅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𝑅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⋅</m:t>
                      </m:r>
                      <m:func>
                        <m:func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exp</m:t>
                          </m:r>
                        </m:fName>
                        <m:e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⋅</m:t>
                              </m:r>
                              <m: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𝑠</m:t>
                              </m:r>
                            </m:e>
                          </m:func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EF44833-95DD-4A4C-AA02-92FD7ABA0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8" y="2627177"/>
                <a:ext cx="11494982" cy="2219838"/>
              </a:xfrm>
              <a:prstGeom prst="rect">
                <a:avLst/>
              </a:prstGeom>
              <a:blipFill>
                <a:blip r:embed="rId7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220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Path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9E407-957A-4A1B-9D85-66A67B24E77E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Straight-Line in Task Space – coupled vs decoupled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DA0A05-82A3-4485-A958-16D8B3583BE6}"/>
              </a:ext>
            </a:extLst>
          </p:cNvPr>
          <p:cNvSpPr/>
          <p:nvPr/>
        </p:nvSpPr>
        <p:spPr>
          <a:xfrm>
            <a:off x="434358" y="6168039"/>
            <a:ext cx="5399828" cy="342723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Coupled rotation and translation – we can observe straight screw motion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CD8F9E-BB49-463B-9C75-0B56735762BD}"/>
              </a:ext>
            </a:extLst>
          </p:cNvPr>
          <p:cNvSpPr/>
          <p:nvPr/>
        </p:nvSpPr>
        <p:spPr>
          <a:xfrm>
            <a:off x="6458168" y="6168039"/>
            <a:ext cx="5199123" cy="342723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Decoupled rotation and translation – we can observe straight translation</a:t>
            </a:r>
          </a:p>
        </p:txBody>
      </p:sp>
      <p:pic>
        <p:nvPicPr>
          <p:cNvPr id="10" name="Bullet Physics ExampleBrowser using OpenGL3+ [btgl] Release build 2024-05-19 22-23-58">
            <a:hlinkClick r:id="" action="ppaction://media"/>
            <a:extLst>
              <a:ext uri="{FF2B5EF4-FFF2-40B4-BE49-F238E27FC236}">
                <a16:creationId xmlns:a16="http://schemas.microsoft.com/office/drawing/2014/main" id="{A0549A6E-3348-42D4-8851-7F2F63AC88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29" end="1698.64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57730" y="2270359"/>
            <a:ext cx="4800000" cy="3600000"/>
          </a:xfrm>
          <a:prstGeom prst="rect">
            <a:avLst/>
          </a:prstGeom>
        </p:spPr>
      </p:pic>
      <p:pic>
        <p:nvPicPr>
          <p:cNvPr id="13" name="Bullet Physics ExampleBrowser using OpenGL3+ [btgl] Release build 2024-05-19 22-23-41">
            <a:hlinkClick r:id="" action="ppaction://media"/>
            <a:extLst>
              <a:ext uri="{FF2B5EF4-FFF2-40B4-BE49-F238E27FC236}">
                <a16:creationId xmlns:a16="http://schemas.microsoft.com/office/drawing/2014/main" id="{136BDD5B-CA86-4E52-96BE-5A999C2992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293" end="1547.8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4272" y="2244983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4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Time scaling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9E407-957A-4A1B-9D85-66A67B24E77E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Polynomial interpolation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4EDA-1DB0-4D5E-B028-1DED9423823D}"/>
              </a:ext>
            </a:extLst>
          </p:cNvPr>
          <p:cNvSpPr/>
          <p:nvPr/>
        </p:nvSpPr>
        <p:spPr>
          <a:xfrm>
            <a:off x="383828" y="1596446"/>
            <a:ext cx="11394315" cy="707566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1400" baseline="30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rd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order polynomial interpolation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case initial/final position conditions and velocity conditions are specified.</a:t>
            </a:r>
          </a:p>
        </p:txBody>
      </p:sp>
      <p:pic>
        <p:nvPicPr>
          <p:cNvPr id="9" name="그림 8" descr="\documentclass{article}&#10;\usepackage{amsmath}&#10;\pagestyle{empty}&#10;\begin{document}&#10;&#10;&#10;\begin{align*}&#10;\theta(t)&amp;=a_0 + a_1t + a_2t^2 + a_3t^3\\&#10;&amp;\theta(t_0)=\theta_0, \theta(t_f)=\theta_f\\&#10;&amp;\dot\theta(t_0)=\dot\theta_0, \dot\theta(t_f)=\dot\theta_f\\&#10;\rightarrow&#10;\begin{bmatrix}&#10;a_0 \\ a_1 \\ a_2 \\ a_3&#10;\end{bmatrix}&#10;&amp;=&#10;\begin{bmatrix}&#10;1 &amp; t_0 &amp; t_0^2 &amp; t_0^3 \\&#10;1 &amp; t_f &amp; t_f^2 &amp; t_f^3 \\&#10;0 &amp; 1 &amp; 2t_0 &amp; 3t_0^2 \\&#10;0 &amp; 1 &amp; 2t_f &amp; 3t_f^2&#10;\end{bmatrix}^{-1}&#10;\begin{bmatrix}&#10;\theta_0 \\ \theta_f \\ \dot\theta_0 \\ \dot\theta_f&#10;\end{bmatrix}&#10;\end{align*}&#10;&#10;\end{document}" title="IguanaTex Bitmap Display">
            <a:extLst>
              <a:ext uri="{FF2B5EF4-FFF2-40B4-BE49-F238E27FC236}">
                <a16:creationId xmlns:a16="http://schemas.microsoft.com/office/drawing/2014/main" id="{1A7A0AA4-4C97-48A9-A57E-2EA9AA5D13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76" y="2401340"/>
            <a:ext cx="2149447" cy="1291855"/>
          </a:xfrm>
          <a:prstGeom prst="rect">
            <a:avLst/>
          </a:prstGeom>
        </p:spPr>
      </p:pic>
      <p:pic>
        <p:nvPicPr>
          <p:cNvPr id="14" name="그림 13" descr="\documentclass{article}&#10;\usepackage{amsmath}&#10;\pagestyle{empty}&#10;\begin{document}&#10;&#10;&#10;\begin{align*}&#10;\theta(t)&amp;=a_0 + a_1t + a_2t^2 + a_3t^3 + a_4t^4 + a_5t^5\\&#10;&amp;\theta(t_0)=\theta_0, \theta(t_f)=\theta_f\\&#10;&amp;\dot\theta(t_0)=\dot\theta_0, \dot\theta(t_f)=\dot\theta_f\\&#10;&amp;\ddot\theta(t_0)=\ddot\theta_0, \ddot\theta(t_f)=\ddot\theta_f\\&#10;\rightarrow&#10;\begin{bmatrix}&#10;a_0 \\ a_1 \\ a_2 \\ a_3 \\ a_4 \\ a_5&#10;\end{bmatrix}&#10;&amp;=&#10;\begin{bmatrix}&#10;1 &amp; t_0 &amp; t_0^2 &amp; t_0^3 &amp; t_0^4 &amp; t_0^5 \\&#10;1 &amp; t_f &amp; t_f^2 &amp; t_f^3 &amp; t_f^4 &amp; t_f^5 \\&#10;0 &amp; 1 &amp; 2t_0 &amp; 3t_0^2 &amp; 4t_0^3 &amp; 5t_0^4 \\&#10;0 &amp; 1 &amp; 2t_f &amp; 3t_f^2 &amp; 4t_f^3 &amp; 5t_f^4 \\&#10;0 &amp; 0 &amp; 2 &amp; 6t_0 &amp; 12t_0^2 &amp; 20t_0^3 \\&#10;0 &amp; 0 &amp; 2 &amp; 6t_f &amp; 12t_f^2 &amp; 20t_f^3&#10;\end{bmatrix}^{-1}&#10;\begin{bmatrix}&#10;\theta_0 \\ \theta_f \\ \dot\theta_0 \\ \dot\theta_f \\ \ddot\theta_0 \\ \ddot\theta_f&#10;\end{bmatrix}&#10;\end{align*}&#10;&#10;\end{document}" title="IguanaTex Bitmap Display">
            <a:extLst>
              <a:ext uri="{FF2B5EF4-FFF2-40B4-BE49-F238E27FC236}">
                <a16:creationId xmlns:a16="http://schemas.microsoft.com/office/drawing/2014/main" id="{2C26C58F-2468-4796-B171-533221A792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24" y="4527601"/>
            <a:ext cx="2896130" cy="18331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A03787-D703-4471-89B8-AA5651D86E19}"/>
              </a:ext>
            </a:extLst>
          </p:cNvPr>
          <p:cNvSpPr/>
          <p:nvPr/>
        </p:nvSpPr>
        <p:spPr>
          <a:xfrm>
            <a:off x="383828" y="3520304"/>
            <a:ext cx="11394315" cy="707566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altLang="ko-KR" sz="1400" baseline="30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order polynomial interpolation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case initial/final position conditions, velocity conditions, and acceleration conditions are specified.</a:t>
            </a:r>
          </a:p>
        </p:txBody>
      </p:sp>
    </p:spTree>
    <p:extLst>
      <p:ext uri="{BB962C8B-B14F-4D97-AF65-F5344CB8AC3E}">
        <p14:creationId xmlns:p14="http://schemas.microsoft.com/office/powerpoint/2010/main" val="406840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09E407-957A-4A1B-9D85-66A67B24E77E}"/>
                  </a:ext>
                </a:extLst>
              </p:cNvPr>
              <p:cNvSpPr txBox="1"/>
              <p:nvPr/>
            </p:nvSpPr>
            <p:spPr>
              <a:xfrm>
                <a:off x="307540" y="1177630"/>
                <a:ext cx="11713097" cy="5435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Today, you have to do the followings: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Given goal pose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∈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𝑆𝐸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(3)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solve IK and design a straight line path in joint space (use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𝑠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𝑡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𝑡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5</m:t>
                        </m:r>
                      </m:den>
                    </m:f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, 0≤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𝑡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≤5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Implement straight line motion in task space – both coupled, decoupled case (use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𝑠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𝑡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𝑡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5</m:t>
                        </m:r>
                      </m:den>
                    </m:f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, 0≤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𝑡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≤5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Re-implement 1 &amp; 2 with time scaling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𝑠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under following specifications: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𝑠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0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=0,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𝑠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Extra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ExtraBold" panose="020B0600000101010101" pitchFamily="50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ExtraBold" panose="020B0600000101010101" pitchFamily="50" charset="-127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=1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𝑠</m:t>
                        </m:r>
                      </m:e>
                    </m:acc>
                    <m:d>
                      <m:dPr>
                        <m:ctrlPr>
                          <a:rPr lang="en-US" altLang="ko-KR" sz="1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0</m:t>
                        </m:r>
                      </m:e>
                    </m:d>
                    <m:r>
                      <a:rPr lang="en-US" altLang="ko-KR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=0, </m:t>
                    </m:r>
                    <m:acc>
                      <m:accPr>
                        <m:chr m:val="̇"/>
                        <m:ctrlPr>
                          <a:rPr lang="en-US" altLang="ko-KR" sz="1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𝑠</m:t>
                        </m:r>
                      </m:e>
                    </m:acc>
                    <m:d>
                      <m:dPr>
                        <m:ctrlPr>
                          <a:rPr lang="en-US" altLang="ko-KR" sz="1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Extra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ExtraBold" panose="020B0600000101010101" pitchFamily="50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ExtraBold" panose="020B0600000101010101" pitchFamily="50" charset="-127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ko-KR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=0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Implement with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(not a fixed value) so that T.A. can check with various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values!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Write a simple report (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≤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2pages) on your implementation, including: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Equations you used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Results (with plots)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You can write in your preferred language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 you are not done with this during today’s class, you can finish it until next Monday!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09E407-957A-4A1B-9D85-66A67B24E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40" y="1177630"/>
                <a:ext cx="11713097" cy="5435527"/>
              </a:xfrm>
              <a:prstGeom prst="rect">
                <a:avLst/>
              </a:prstGeom>
              <a:blipFill>
                <a:blip r:embed="rId3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2999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704.9119"/>
  <p:tag name="LATEXADDIN" val="\documentclass{article}&#10;\usepackage{amsmath}&#10;\pagestyle{empty}&#10;\begin{document}&#10;&#10;&#10;\begin{align*}&#10;T &amp;= \text{expm}(\lambda)\\&#10;\lambda &amp;= \text{logm}(T)&#10;\end{align*}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0.345"/>
  <p:tag name="ORIGINALWIDTH" val="2063.742"/>
  <p:tag name="LATEXADDIN" val="\documentclass{article}&#10;\usepackage{amsmath}&#10;\pagestyle{empty}&#10;\begin{document}&#10;&#10;&#10;\begin{align*}&#10;\theta(t)&amp;=a_0 + a_1t + a_2t^2 + a_3t^3\\&#10;&amp;\theta(t_0)=\theta_0, \theta(t_f)=\theta_f\\&#10;&amp;\dot\theta(t_0)=\dot\theta_0, \dot\theta(t_f)=\dot\theta_f\\&#10;\rightarrow&#10;\begin{bmatrix}&#10;a_0 \\ a_1 \\ a_2 \\ a_3&#10;\end{bmatrix}&#10;&amp;=&#10;\begin{bmatrix}&#10;1 &amp; t_0 &amp; t_0^2 &amp; t_0^3 \\&#10;1 &amp; t_f &amp; t_f^2 &amp; t_f^3 \\&#10;0 &amp; 1 &amp; 2t_0 &amp; 3t_0^2 \\&#10;0 &amp; 1 &amp; 2t_f &amp; 3t_f^2&#10;\end{bmatrix}^{-1}&#10;\begin{bmatrix}&#10;\theta_0 \\ \theta_f \\ \dot\theta_0 \\ \dot\theta_f&#10;\end{bmatrix}&#10;\end{align*}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471.75"/>
  <p:tag name="LATEXFORMWIDTH" val="825.7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0.03"/>
  <p:tag name="ORIGINALWIDTH" val="2780.652"/>
  <p:tag name="LATEXADDIN" val="\documentclass{article}&#10;\usepackage{amsmath}&#10;\pagestyle{empty}&#10;\begin{document}&#10;&#10;&#10;\begin{align*}&#10;\theta(t)&amp;=a_0 + a_1t + a_2t^2 + a_3t^3 + a_4t^4 + a_5t^5\\&#10;&amp;\theta(t_0)=\theta_0, \theta(t_f)=\theta_f\\&#10;&amp;\dot\theta(t_0)=\dot\theta_0, \dot\theta(t_f)=\dot\theta_f\\&#10;&amp;\ddot\theta(t_0)=\ddot\theta_0, \ddot\theta(t_f)=\ddot\theta_f\\&#10;\rightarrow&#10;\begin{bmatrix}&#10;a_0 \\ a_1 \\ a_2 \\ a_3 \\ a_4 \\ a_5&#10;\end{bmatrix}&#10;&amp;=&#10;\begin{bmatrix}&#10;1 &amp; t_0 &amp; t_0^2 &amp; t_0^3 &amp; t_0^4 &amp; t_0^5 \\&#10;1 &amp; t_f &amp; t_f^2 &amp; t_f^3 &amp; t_f^4 &amp; t_f^5 \\&#10;0 &amp; 1 &amp; 2t_0 &amp; 3t_0^2 &amp; 4t_0^3 &amp; 5t_0^4 \\&#10;0 &amp; 1 &amp; 2t_f &amp; 3t_f^2 &amp; 4t_f^3 &amp; 5t_f^4 \\&#10;0 &amp; 0 &amp; 2 &amp; 6t_0 &amp; 12t_0^2 &amp; 20t_0^3 \\&#10;0 &amp; 0 &amp; 2 &amp; 6t_f &amp; 12t_f^2 &amp; 20t_f^3&#10;\end{bmatrix}^{-1}&#10;\begin{bmatrix}&#10;\theta_0 \\ \theta_f \\ \dot\theta_0 \\ \dot\theta_f \\ \ddot\theta_0 \\ \ddot\theta_f&#10;\end{bmatrix}&#10;\end{align*}&#10;&#10;\end{document}"/>
  <p:tag name="IGUANATEXSIZE" val="20"/>
  <p:tag name="IGUANATEXCURSOR" val="844"/>
  <p:tag name="TRANSPARENCY" val="True"/>
  <p:tag name="FILENAME" val=""/>
  <p:tag name="LATEXENGINEID" val="0"/>
  <p:tag name="TEMPFOLDER" val="c:\temp\"/>
  <p:tag name="LATEXFORMHEIGHT" val="471.75"/>
  <p:tag name="LATEXFORMWIDTH" val="825.75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43144</TotalTime>
  <Words>704</Words>
  <Application>Microsoft Office PowerPoint</Application>
  <PresentationFormat>와이드스크린</PresentationFormat>
  <Paragraphs>92</Paragraphs>
  <Slides>8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나눔스퀘어 ExtraBold</vt:lpstr>
      <vt:lpstr>Cambria Math</vt:lpstr>
      <vt:lpstr>Arial</vt:lpstr>
      <vt:lpstr>나눔스퀘어</vt:lpstr>
      <vt:lpstr>나눔스퀘어 Bold</vt:lpstr>
      <vt:lpstr>맑은 고딕</vt:lpstr>
      <vt:lpstr>Office 테마</vt:lpstr>
      <vt:lpstr>Trajectory Planning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YongSeok Lee</dc:creator>
  <cp:lastModifiedBy>YongSeok Lee</cp:lastModifiedBy>
  <cp:revision>1251</cp:revision>
  <dcterms:created xsi:type="dcterms:W3CDTF">2022-08-03T13:43:05Z</dcterms:created>
  <dcterms:modified xsi:type="dcterms:W3CDTF">2024-05-19T14:15:05Z</dcterms:modified>
</cp:coreProperties>
</file>